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6C0BB5-415E-4BBA-AB36-2EEA11D2EC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DB318B-F384-49E0-A1C8-A806F7D9C7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RNA CoSSMos average structure page showing the average and representative structure for all GNRA tetraloops. A total of 4724 GNRA tetraloops were included in the calculations using the backbone and three atoms from each 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36EC5-D92A-4A30-9ABC-6AA3F66BE9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RNA CoSSMos results summary page (A) collapsed and (B) expanded for ‘Sugar Pucker’ and ‘Glycosidic Conformation’.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36EC5-D92A-4A30-9ABC-6AA3F66BE98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secondary structure representation of residues A1386–A1396 in PDB ID 1N8R drawn with forna (24). The previous RNA CoSSMos database contained a hairpin of seven nucleotides in residues A1387–A1395, a hairpin of three nucleotides in residues A1388–A1392, and a bulge of two nucleotides in residues A1387–A1388 and A1392–A1395. RNA CoSSMos 2.0 only contains a hairpin of seven nucleotides in residues 1386–1396.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36EC5-D92A-4A30-9ABC-6AA3F66BE98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illustration of the numbering system used for (A) a tetraloop and (B) a 1 × 1 nucleotide internal loop.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36EC5-D92A-4A30-9ABC-6AA3F66BE98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z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z1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RNA CoSSMos average structure page showing the average and representative structure for all GNRA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89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RNA CoSSMos results summary page (A) collapsed and (B) expanded for ‘Sugar Pucker’ and ‘Glycosidic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715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secondary structure representation of residues A1386–A1396 in PDB ID 1N8R drawn with forna (24).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942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An illustration of the numbering system used for (A) a tetraloop and (B) a 1 × 1 nucleotide internal loop.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49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The RNA CoSSMos average structure page showing the average and representative structure for all GNRA ...</vt:lpstr>
      <vt:lpstr>Figure 2 The RNA CoSSMos results summary page (A) collapsed and (B) expanded for ‘Sugar Pucker’ and ‘Glycosidic ...</vt:lpstr>
      <vt:lpstr>Figure 3 The secondary structure representation of residues A1386–A1396 in PDB ID 1N8R drawn with forna (24). The ...</vt:lpstr>
      <vt:lpstr>Figure 4 An illustration of the numbering system used for (A) a tetraloop and (B) a 1 × 1 nucleotide internal loop.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2024-05-19T13:57:32Z</dcterms:modified>
</cp:coreProperties>
</file>