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BA32F8-ECF7-4804-AB33-6B67BA37BF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866ABC-FB4D-4376-9B85-6A5D9027CD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Analysis of section titles of full text articles showing where different annotation types are highlighted by curators. The Y-axis shows the proportion of annotations for each annotation type.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2017.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EC01E1-7BB3-475A-BEAA-2941DD8766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baw147,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Analysis of section titles of full text articles showing where different annotation types are highlighted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3295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Analysis of section titles of full text articles showing where different annotation types are highlighted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2024-05-16T11:24:30Z</dcterms:modified>
</cp:coreProperties>
</file>