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F1B58-780E-4D04-9ED6-AE02003B38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828B43-81B2-4CE9-A9EB-8413BF3EB6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dependency parsing tree of the example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89709-3C8D-431A-BEFB-1E613D5577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dependency parsing tree of the example sentence.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41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dependency parsing tree of the example sentence.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2024-05-14T02:45:56Z</dcterms:modified>
</cp:coreProperties>
</file>