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C0D68-FCAC-4FC1-80C8-7B5700BEF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9F7E3-1C05-4131-9783-3A16C3D0CF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MaizeGDB Genome Browser showing chromosome 5 from nucleotide position 5 110 700 to 11 637 499. The ‘BIN’ track shows bins 5.01 and 5.02, and the ‘Sequenced FPC contig’ track clearly displays regions within the FPC contigs that are not currently sequenced.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22BC1-3412-4589-A5B2-5BFC7A1466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bap020, </a:t>
            </a:r>
            <a:r>
              <a:rPr lang="en-US" altLang="en-US" sz="1000">
                <a:solidFill>
                  <a:srgbClr val="333333"/>
                </a:solidFill>
                <a:hlinkClick r:id="rId3"/>
              </a:rPr>
              <a:t>https://doi.org/10.1093/database/bap020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MaizeGDB Genome Browser showing chromosome 5 from nucleotide position 5 110 700 to 11 637 499. The ‘BIN’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40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MaizeGDB Genome Browser showing chromosome 5 from nucleotide position 5 110 700 to 11 637 499. The ‘BIN’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2024-05-17T08:15:04Z</dcterms:modified>
</cp:coreProperties>
</file>