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5923F-9F96-47DA-8B98-914074A87A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EE695-9DEA-4A8D-9DB0-705FE79936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Features and utilities of ENCD. (A) A single keyword search and the corresponding results presentation using a quick query. (B) A multi-criteria search and display of results using an advanced query. (C) Browsing the web based on keywords in the interface. (D) Detailed display of query entries.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B9BCD-E3AD-43A6-AE96-DC3EB79648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Features and utilities of ENCD. (A) A single keyword search and the corresponding results presentation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Features and utilities of ENCD. (A) A single keyword search and the corresponding results presentation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2024-07-27T14:32:24Z</dcterms:modified>
</cp:coreProperties>
</file>