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39521-3565-429B-B47E-26F0FD2C5C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19DFA-6EF3-43BA-9AF7-593C6AB419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Framework, implementation, and date collection of BarleyVarDB. (a) The framework and aims for building BarleyVarDB. (b) The overview of the implementation of BarleyVarDB. (c) The geographic distribution map of barley accessions collected in BarleyVarDB.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004EC-1B10-4370-A3F1-B3C799EC14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baaa091, </a:t>
            </a:r>
            <a:r>
              <a:rPr lang="en-US" altLang="en-US" sz="1000">
                <a:solidFill>
                  <a:srgbClr val="333333"/>
                </a:solidFill>
                <a:hlinkClick r:id="rId3"/>
              </a:rPr>
              <a:t>https://doi.org/10.1093/database/baaa091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Framework, implementation, and date collection of BarleyVarDB. (a) The framework and aims for building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49980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Framework, implementation, and date collection of BarleyVarDB. (a) The framework and aims for building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2024-05-19T16:18:36Z</dcterms:modified>
</cp:coreProperties>
</file>