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66576E-865E-46BC-B8EF-1C46FC9B59E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FD6682-2E6C-4657-8B59-3C3CAF72215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Phase 3, curation of the proposed annotations.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2017.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41B177-FE5D-4545-8E75-CC99C9C7978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x04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2017, , 2017, bax040,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https://doi.org/10.1093/database/bax040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Phase 3, curation of the proposed annotations.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42424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Phase 3, curation of the proposed annotations.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2024-05-17T11:13:34Z</dcterms:modified>
</cp:coreProperties>
</file>