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A1072-CD5A-44EB-B64A-7DA4324559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4FC25-11D2-46FE-A56E-8CEA1D907E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types of annotations and their associated text in a sample paper using the Hypothes.is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5A1D7-DCEA-42C3-BCF0-377E5A56E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Four types of annotations and their associated text in a sample paper using the Hypothes.is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4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Four types of annotations and their associated text in a sample paper using the Hypothes.is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2024-05-04T14:17:11Z</dcterms:modified>
</cp:coreProperties>
</file>