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90E50B-0E54-48E0-ABC0-BBF3EDD035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E363A4-9089-447B-AF03-B0CB6C0757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This intermediate annotation page holds the currently constructed annotation for Ptgs1, all existing annotations for objects in the Core Objects bucket (PTGS1/Ptgs1 for human, mouse and rat), and options for editing. The current annotation can be edited by reselecting items above the annotation and re-clicking the ‘Generate List’ button. Any pre-existing annotation at the bottom of the frame can be edited by clicking the edit icon to the left of the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1CF77-9B93-44E1-9EAF-AFEA67F516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This intermediate annotation page holds the currently constructed annotation for Ptgs1, all existing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90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This intermediate annotation page holds the currently constructed annotation for Ptgs1, all existing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2024-04-29T07:03:39Z</dcterms:modified>
</cp:coreProperties>
</file>