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EFC46-88A1-4C5C-B2DA-30B1135123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6F220-E02B-4F75-B969-CADA941662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NCBI sequence retrieval tool. This minimal tool interface (A: Galaxy tool description and B: Galaxy generated user interface) consists of a single textbox that allows the user to manually enter an accession number and a select list that allows the user to specify the target sequence database to search. When a user executes this tool, a simple script (C) is run by Galaxy which fetches the FASTA sequence data (D) for the user provided accession number. Color-matched boxes have been added to indicate the interrelatedness of various elements of the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38FC9-DB78-4C1D-8F36-41846043E6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simple NCBI sequence retrieval tool. This minimal tool interface (A: Galaxy tool description and B: Galaxy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86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simple NCBI sequence retrieval tool. This minimal tool interface (A: Galaxy tool description and B: Galaxy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2024-05-18T15:28:13Z</dcterms:modified>
</cp:coreProperties>
</file>