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C8E7A-9559-4053-9DE2-1D89488AD2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CFE50-D87C-43A6-BA94-02B9B6F0F6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End-to-end data flow of the WASP web surveys.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7C7D9-0408-44BE-AB47-CA8F6CC126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End-to-end data flow of the WASP web surveys.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14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End-to-end data flow of the WASP web surveys.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2024-04-28T04:14:58Z</dcterms:modified>
</cp:coreProperties>
</file>