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1D461-F655-481F-9B94-9F9B4DF7B3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8238E-79FA-4062-9DF4-33C3447E5D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framework for hybrid curation.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34597-DC2F-487A-8744-10D18F4D95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framework for hybrid curation.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401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Schematic framework for hybrid curation.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2024-05-14T15:57:53Z</dcterms:modified>
</cp:coreProperties>
</file>