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4DD6F-8742-472D-90E5-49F37102E6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EEA733-134F-48D1-A77C-09C352BDB7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Snapshots of the SalmonDB web interface. (a) Unigene browser: the Unigene SS2U057650 is shown with several tracks (features), the blast alignment can be shown for each hit. (b) Biomart: the MartView interface is shown using the S. salar dataset and several filters selected on the left navigation panel. It also shows the ouptut table with multiple attributes shown on the left. (c) Go Browser: result of the search for GO term GO:003872 in the S. salar Unigene database. (d) KEGG Browser: the pathway associated to alanine and aspartate metabolism is shown using the S. salar Unigene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FEB38-2FE3-42C6-B409-BEE9C47862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bar050, </a:t>
            </a:r>
            <a:r>
              <a:rPr lang="en-US" altLang="en-US" sz="1000">
                <a:solidFill>
                  <a:srgbClr val="333333"/>
                </a:solidFill>
                <a:hlinkClick r:id="rId3"/>
              </a:rPr>
              <a:t>https://doi.org/10.1093/database/bar050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Snapshots of the SalmonDB web interface. (a) Unigene browser: the Unigene SS2U057650 is shown with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13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Snapshots of the SalmonDB web interface. (a) Unigene browser: the Unigene SS2U057650 is shown with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2024-04-29T16:34:57Z</dcterms:modified>
</cp:coreProperties>
</file>