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9CF91-A341-4A50-B423-E5D265A580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C5F07-E880-4A99-9E39-03A163C70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E0DEE-18D2-4C5B-9BF1-6C49AF2664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2024-05-20T06:04:03Z</dcterms:modified>
</cp:coreProperties>
</file>