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935DB4-7A9A-40C6-B74F-203492A632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0F32A4-4D9A-4F40-9E75-BDA1F9BC62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diagram of the annotation process. After annotation, a sequence may be sent for review, which may result in a manual adjustment to the annotation and/or inclusion of a new cassette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4B7EBB-0A77-4224-A31F-601DFC1E00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diagram of the annotation process. After annotation, a sequence may be sent for review, which may result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988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diagram of the annotation process. After annotation, a sequence may be sent for review, which may result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2024-05-06T21:21:54Z</dcterms:modified>
</cp:coreProperties>
</file>