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E9BAC8-88CE-4B8E-85B9-CAF8D190D2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D1C80-3CFC-4A3E-AF82-C3F61CA7ED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Weekly article recommendations of the user are listed on the homepage.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C25A1-6D70-433E-B60C-CCE4E1DA3E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Weekly article recommendations of the user are listed on the homepage.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09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Weekly article recommendations of the user are listed on the homepage.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2024-05-05T11:29:53Z</dcterms:modified>
</cp:coreProperties>
</file>