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A0BAC-2CDE-4DBC-8324-32B5AC02EE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6EFF2-6CD3-4FCA-9FE3-0F6CCFC745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distribution of various features across seri-databases.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20692-ED43-42F4-8E6B-0541C3AFA2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Percentage distribution of various features across seri-databases.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14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Percentage distribution of various features across seri-databases.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2024-05-20T08:30:47Z</dcterms:modified>
</cp:coreProperties>
</file>