
<file path=[Content_Types].xml><?xml version="1.0" encoding="utf-8"?>
<Types xmlns="http://schemas.openxmlformats.org/package/2006/content-types">
  <Default Extension="rels" ContentType="application/vnd.openxmlformats-package.relationships+xml"/>
  <Default Extension="jpeg" ContentType="image/jpeg"/>
  <Default Extension="png" ContentType="image/png"/>
  <Override PartName="/docProps/app.xml" ContentType="application/vnd.openxmlformats-officedocument.extended-properties+xml"/>
  <Override PartName="/docProps/core.xml" ContentType="application/vnd.openxmlformats-package.core-properties+xml"/>
  <Override PartName="/ppt/handoutMasters/handoutMaster1.xml" ContentType="application/vnd.openxmlformats-officedocument.presentationml.handoutMaster+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presentation.xml" ContentType="application/vnd.openxmlformats-officedocument.presentationml.presentation.main+xml"/>
  <Override PartName="/ppt/presProps.xml" ContentType="application/vnd.openxmlformats-officedocument.presentationml.presProps+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tableStyles.xml" ContentType="application/vnd.openxmlformats-officedocument.presentationml.tableStyles+xml"/>
  <Override PartName="/ppt/tags/tag1.xml" ContentType="application/vnd.openxmlformats-officedocument.presentationml.tags+xml"/>
  <Override PartName="/ppt/theme/theme1.xml" ContentType="application/vnd.openxmlformats-officedocument.theme+xml"/>
  <Override PartName="/ppt/theme/theme2.xml" ContentType="application/vnd.openxmlformats-officedocument.theme+xml"/>
  <Override PartName="/ppt/theme/theme3.xml" ContentType="application/vnd.openxmlformats-officedocument.theme+xml"/>
  <Override PartName="/ppt/viewProps.xml" ContentType="application/vnd.openxmlformats-officedocument.presentationml.viewProps+xml"/>
</Types>
</file>

<file path=_rels/.rels>&#65279;<?xml version="1.0" encoding="utf-8" standalone="yes"?><Relationships xmlns="http://schemas.openxmlformats.org/package/2006/relationships"><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package/2006/relationships/metadata/thumbnail" Target="docProps/thumbnail.jpeg" /></Relationships>
</file>

<file path=ppt/presentation.xml><?xml version="1.0" encoding="utf-8"?>
<!--Generated by Aspose.Slides for .NET 19.1-->
<p:presentation xmlns:r="http://schemas.openxmlformats.org/officeDocument/2006/relationships" xmlns:a="http://schemas.openxmlformats.org/drawingml/2006/main" xmlns:p="http://schemas.openxmlformats.org/presentationml/2006/main">
  <p:sldMasterIdLst>
    <p:sldMasterId id="2147484689" r:id="rId1"/>
  </p:sldMasterIdLst>
  <p:notesMasterIdLst>
    <p:notesMasterId r:id="rId2"/>
  </p:notesMasterIdLst>
  <p:handoutMasterIdLst>
    <p:handoutMasterId r:id="rId3"/>
  </p:handoutMasterIdLst>
  <p:sldIdLst>
    <p:sldId id="261" r:id="rId4"/>
  </p:sldIdLst>
  <p:sldSz cx="9144000" cy="6858000" type="screen4x3"/>
  <p:notesSz cx="6858000" cy="9144000"/>
  <p:custDataLst>
    <p:tags r:id="rId5"/>
  </p:custDataLst>
  <p:defaultTextStyle>
    <a:defPPr>
      <a:defRPr lang="en-US"/>
    </a:defPPr>
    <a:lvl1pPr marL="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sz="1800" b="0" i="0" u="none" baseline="0">
        <a:solidFill>
          <a:schemeClr val="tx1"/>
        </a:solidFill>
        <a:effectLst/>
        <a:latin typeface="Arial" pitchFamily="34" charset="0"/>
        <a:ea typeface="ＭＳ Ｐゴシック" pitchFamily="34" charset="-128"/>
      </a:defRPr>
    </a:lvl5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presentationPr>
</file>

<file path=ppt/tableStyles.xml><?xml version="1.0" encoding="utf-8"?>
<a:tblStyleLst xmlns:r="http://schemas.openxmlformats.org/officeDocument/2006/relationships"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86"/>
    <p:restoredTop sz="87370"/>
  </p:normalViewPr>
  <p:slideViewPr>
    <p:cSldViewPr>
      <p:cViewPr varScale="1">
        <p:scale>
          <a:sx n="96" d="100"/>
          <a:sy n="96" d="100"/>
        </p:scale>
        <p:origin x="0" y="0"/>
      </p:cViewPr>
    </p:cSldViewPr>
  </p:slideViewPr>
  <p:notesViewPr>
    <p:cSldViewPr>
      <p:cViewPr varScale="1">
        <p:scale>
          <a:sx n="83" d="100"/>
          <a:sy n="83" d="100"/>
        </p:scale>
        <p:origin x="0" y="0"/>
      </p:cViewPr>
    </p:cSldViewPr>
  </p:notesViewPr>
</p:viewPr>
</file>

<file path=ppt/_rels/presentation.xml.rels>&#65279;<?xml version="1.0" encoding="utf-8" standalone="yes"?><Relationships xmlns="http://schemas.openxmlformats.org/package/2006/relationships"><Relationship Id="rId1" Type="http://schemas.openxmlformats.org/officeDocument/2006/relationships/slideMaster" Target="slideMasters/slideMaster1.xml" /><Relationship Id="rId2" Type="http://schemas.openxmlformats.org/officeDocument/2006/relationships/notesMaster" Target="notesMasters/notesMaster1.xml" /><Relationship Id="rId3" Type="http://schemas.openxmlformats.org/officeDocument/2006/relationships/handoutMaster" Target="handoutMasters/handoutMaster1.xml" /><Relationship Id="rId4" Type="http://schemas.openxmlformats.org/officeDocument/2006/relationships/slide" Target="slides/slide1.xml" /><Relationship Id="rId5" Type="http://schemas.openxmlformats.org/officeDocument/2006/relationships/tags" Target="tags/tag1.xml" /><Relationship Id="rId6" Type="http://schemas.openxmlformats.org/officeDocument/2006/relationships/presProps" Target="presProps.xml" /><Relationship Id="rId7" Type="http://schemas.openxmlformats.org/officeDocument/2006/relationships/viewProps" Target="viewProps.xml" /><Relationship Id="rId8" Type="http://schemas.openxmlformats.org/officeDocument/2006/relationships/theme" Target="theme/theme1.xml" /><Relationship Id="rId9" Type="http://schemas.openxmlformats.org/officeDocument/2006/relationships/tableStyles" Target="tableStyles.xml" /></Relationships>
</file>

<file path=ppt/handoutMasters/_rels/handoutMaster1.xml.rels>&#65279;<?xml version="1.0" encoding="utf-8" standalone="yes"?><Relationships xmlns="http://schemas.openxmlformats.org/package/2006/relationships"><Relationship Id="rId1" Type="http://schemas.openxmlformats.org/officeDocument/2006/relationships/theme" Target="../theme/theme3.xml" /></Relationships>
</file>

<file path=ppt/handoutMasters/handoutMaster1.xml><?xml version="1.0" encoding="utf-8"?>
<p:handout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4098"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099" name="Date Placeholder 2"/>
          <p:cNvSpPr>
            <a:spLocks noGrp="1"/>
          </p:cNvSpPr>
          <p:nvPr>
            <p:ph type="dt" sz="quarter"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Calibri"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CF17B615-C876-4B87-997A-F321F976F354}" type="hfDateTime">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0" name="Footer Placeholder 3"/>
          <p:cNvSpPr>
            <a:spLocks noGrp="1"/>
          </p:cNvSpPr>
          <p:nvPr>
            <p:ph type="ftr" sz="quarter" idx="2"/>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Calibri"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endParaRPr>
          </a:p>
        </p:txBody>
      </p:sp>
      <p:sp>
        <p:nvSpPr>
          <p:cNvPr id="4101" name="Slide Number Placeholder 4"/>
          <p:cNvSpPr>
            <a:spLocks noGrp="1"/>
          </p:cNvSpPr>
          <p:nvPr>
            <p:ph type="sldNum" sz="quarter" idx="3"/>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09BBF542-6C7A-414A-B92E-68E84CB74C1A}" type="slidenum">
              <a:rPr lang="en-US" altLang="en-US" sz="1200">
                <a:latin typeface="Calibri" pitchFamily="34" charset="0"/>
              </a:rPr>
              <a:t>*</a:t>
            </a:fld>
            <a:endParaRPr lang="en-US" altLang="en-US" sz="1200">
              <a:latin typeface="Calibri" pitchFamily="34" charset="0"/>
            </a:endParaRPr>
          </a:p>
        </p:txBody>
      </p:sp>
    </p:spTree>
  </p:cSld>
  <p:clrMap bg1="lt1" tx1="dk1" bg2="lt2" tx2="dk2" accent1="accent1" accent2="accent2" accent3="accent3" accent4="accent4" accent5="accent5" accent6="accent6" hlink="hlink" folHlink="folHlink"/>
</p:handoutMaster>
</file>

<file path=ppt/notesMasters/_rels/notesMaster1.xml.rels>&#65279;<?xml version="1.0" encoding="utf-8" standalone="yes"?><Relationships xmlns="http://schemas.openxmlformats.org/package/2006/relationships"><Relationship Id="rId1" Type="http://schemas.openxmlformats.org/officeDocument/2006/relationships/theme" Target="../theme/theme2.xml" /></Relationships>
</file>

<file path=ppt/notesMasters/notesMaster1.xml><?xml version="1.0" encoding="utf-8"?>
<p:notesMaster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bg>
      <p:bgPr>
        <a:solidFill>
          <a:schemeClr val="bg1"/>
        </a:solidFill>
      </p:bgPr>
    </p:bg>
    <p:spTree>
      <p:nvGrpSpPr>
        <p:cNvPr id="1" name=""/>
        <p:cNvGrpSpPr/>
        <p:nvPr/>
      </p:nvGrpSpPr>
      <p:grpSpPr/>
      <p:sp>
        <p:nvSpPr>
          <p:cNvPr id="3074" name="Header Placeholder 1"/>
          <p:cNvSpPr>
            <a:spLocks noGrp="1"/>
          </p:cNvSpPr>
          <p:nvPr>
            <p:ph type="hdr" sz="quarter"/>
          </p:nvPr>
        </p:nvSpPr>
        <p:spPr bwMode="auto">
          <a:xfrm>
            <a:off x="0"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5" name="Date Placeholder 2"/>
          <p:cNvSpPr>
            <a:spLocks noGrp="1"/>
          </p:cNvSpPr>
          <p:nvPr>
            <p:ph type="dt" idx="1"/>
          </p:nvPr>
        </p:nvSpPr>
        <p:spPr bwMode="auto">
          <a:xfrm>
            <a:off x="3884613" y="0"/>
            <a:ext cx="2971800" cy="457200"/>
          </a:xfrm>
          <a:prstGeom prst="rect">
            <a:avLst/>
          </a:prstGeom>
          <a:noFill/>
          <a:ln>
            <a:noFill/>
          </a:ln>
        </p:spPr>
        <p:txBody>
          <a:bodyPr vert="horz" wrap="square" lIns="91440" tIns="45720" rIns="91440" bIns="45720" numCol="1" anchor="t" anchorCtr="0" compatLnSpc="1">
            <a:prstTxWarp prst="textNoShape">
              <a:avLst/>
            </a:prstTxWarp>
          </a:bodyPr>
          <a:lstStyle>
            <a:lvl1pPr algn="r" eaLnBrk="1" hangingPunct="1">
              <a:defRPr sz="1200">
                <a:latin typeface="Arial" pitchFamily="34" charset="0"/>
                <a:ea typeface="ＭＳ Ｐゴシック" pitchFamily="34" charset="-128"/>
              </a:defRPr>
            </a:lvl1pPr>
          </a:lstStyle>
          <a:p>
            <a:pPr marL="0" marR="0" lvl="0" indent="0" algn="r" defTabSz="914400" rtl="0" eaLnBrk="1" fontAlgn="base" latinLnBrk="0" hangingPunct="1">
              <a:lnSpc>
                <a:spcPct val="100000"/>
              </a:lnSpc>
              <a:spcBef>
                <a:spcPct val="0"/>
              </a:spcBef>
              <a:spcAft>
                <a:spcPct val="0"/>
              </a:spcAft>
              <a:buClrTx/>
              <a:buSzTx/>
              <a:buFontTx/>
              <a:buNone/>
              <a:defRPr/>
            </a:pPr>
            <a:fld id="{DD5F84B5-E5E8-4C35-824D-0929C2A45FB2}" type="hfDateTime">
              <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rPr>
              <a:pPr marL="0" marR="0" lvl="0" indent="0" algn="r" defTabSz="914400" rtl="0" eaLnBrk="1" fontAlgn="base" latinLnBrk="0" hangingPunct="1">
                <a:lnSpc>
                  <a:spcPct val="100000"/>
                </a:lnSpc>
                <a:spcBef>
                  <a:spcPct val="0"/>
                </a:spcBef>
                <a:spcAft>
                  <a:spcPct val="0"/>
                </a:spcAft>
                <a:buClrTx/>
                <a:buSzTx/>
                <a:buFontTx/>
                <a:buNone/>
                <a:defRPr/>
              </a:pPr>
              <a:t>*</a:t>
            </a:fld>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6"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miter lim="800000"/>
          </a:ln>
        </p:spPr>
      </p:sp>
      <p:sp>
        <p:nvSpPr>
          <p:cNvPr id="3077" name="Notes Placeholder 4"/>
          <p:cNvSpPr>
            <a:spLocks noGrp="1"/>
          </p:cNvSpPr>
          <p:nvPr>
            <p:ph type="body" sz="quarter" idx="3"/>
          </p:nvPr>
        </p:nvSpPr>
        <p:spPr bwMode="auto">
          <a:xfrm>
            <a:off x="685800" y="4343400"/>
            <a:ext cx="5486400" cy="4114800"/>
          </a:xfrm>
          <a:prstGeom prst="rect">
            <a:avLst/>
          </a:prstGeom>
          <a:noFill/>
          <a:ln>
            <a:noFill/>
          </a:ln>
        </p:spPr>
        <p:txBody>
          <a:bodyPr vert="horz" wrap="square" lIns="91440" tIns="45720" rIns="91440" bIns="45720" numCol="1" anchor="t" anchorCtr="0" compatLnSpc="1">
            <a:prstTxWarp prst="textNoShape">
              <a:avLst/>
            </a:prstTxWarp>
          </a:bodyPr>
          <a:lstStyle/>
          <a:p>
            <a:pPr marL="0" marR="0" lvl="0"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Click to edit Master text styles</a:t>
            </a:r>
          </a:p>
          <a:p>
            <a:pPr marL="457200" marR="0" lvl="1"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Second level</a:t>
            </a:r>
          </a:p>
          <a:p>
            <a:pPr marL="914400" marR="0" lvl="2"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Third level</a:t>
            </a:r>
          </a:p>
          <a:p>
            <a:pPr marL="1371600" marR="0" lvl="3"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Fourth level</a:t>
            </a:r>
          </a:p>
          <a:p>
            <a:pPr marL="1828800" marR="0" lvl="4" indent="0" algn="l" defTabSz="457200" rtl="0" eaLnBrk="0" fontAlgn="base" latinLnBrk="0" hangingPunct="0">
              <a:lnSpc>
                <a:spcPct val="100000"/>
              </a:lnSpc>
              <a:spcBef>
                <a:spcPct val="30000"/>
              </a:spcBef>
              <a:spcAft>
                <a:spcPct val="0"/>
              </a:spcAft>
              <a:buClrTx/>
              <a:buSzTx/>
              <a:buFontTx/>
              <a:buNone/>
              <a:defRPr/>
            </a:pPr>
            <a:r>
              <a:rPr kumimoji="0" lang="en-US" altLang="en-US" sz="1200" b="0" i="0" u="none" strike="noStrike" kern="1200" cap="none" spc="0" normalizeH="0" baseline="0" noProof="0">
                <a:ln>
                  <a:noFill/>
                </a:ln>
                <a:solidFill>
                  <a:schemeClr val="tx1"/>
                </a:solidFill>
                <a:effectLst/>
                <a:uLnTx/>
                <a:uFillTx/>
                <a:latin typeface="Calibri" pitchFamily="34" charset="0"/>
                <a:ea typeface="ＭＳ Ｐゴシック" pitchFamily="34" charset="-128"/>
                <a:cs typeface="+mn-cs"/>
              </a:rPr>
              <a:t>Fifth level</a:t>
            </a:r>
          </a:p>
        </p:txBody>
      </p:sp>
      <p:sp>
        <p:nvSpPr>
          <p:cNvPr id="3078" name="Footer Placeholder 5"/>
          <p:cNvSpPr>
            <a:spLocks noGrp="1"/>
          </p:cNvSpPr>
          <p:nvPr>
            <p:ph type="ftr" sz="quarter" idx="4"/>
          </p:nvPr>
        </p:nvSpPr>
        <p:spPr bwMode="auto">
          <a:xfrm>
            <a:off x="0" y="8685213"/>
            <a:ext cx="2971800" cy="457200"/>
          </a:xfrm>
          <a:prstGeom prst="rect">
            <a:avLst/>
          </a:prstGeom>
          <a:noFill/>
          <a:ln>
            <a:noFill/>
          </a:ln>
        </p:spPr>
        <p:txBody>
          <a:bodyPr vert="horz" wrap="square" lIns="91440" tIns="45720" rIns="91440" bIns="45720" numCol="1" anchor="b" anchorCtr="0" compatLnSpc="1">
            <a:prstTxWarp prst="textNoShape">
              <a:avLst/>
            </a:prstTxWarp>
          </a:bodyPr>
          <a:lstStyle>
            <a:lvl1pPr eaLnBrk="1" hangingPunct="1">
              <a:defRPr sz="1200">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chemeClr val="tx1"/>
              </a:solidFill>
              <a:effectLst/>
              <a:uLnTx/>
              <a:uFillTx/>
              <a:latin typeface="Arial" pitchFamily="34" charset="0"/>
              <a:ea typeface="ＭＳ Ｐゴシック" pitchFamily="34" charset="-128"/>
              <a:cs typeface="+mn-cs"/>
            </a:endParaRPr>
          </a:p>
        </p:txBody>
      </p:sp>
      <p:sp>
        <p:nvSpPr>
          <p:cNvPr id="3079" name="Slide Number Placeholder 6"/>
          <p:cNvSpPr>
            <a:spLocks noGrp="1"/>
          </p:cNvSpPr>
          <p:nvPr>
            <p:ph type="sldNum" sz="quarter" idx="5"/>
          </p:nvPr>
        </p:nvSpPr>
        <p:spPr bwMode="auto">
          <a:xfrm>
            <a:off x="3884612" y="8685212"/>
            <a:ext cx="2971800" cy="457200"/>
          </a:xfrm>
          <a:prstGeom prst="rect">
            <a:avLst/>
          </a:prstGeom>
          <a:noFill/>
          <a:ln>
            <a:noFill/>
          </a:ln>
        </p:spPr>
        <p:txBody>
          <a:bodyPr numCol="1" anchor="b" anchorCtr="0" compatLnSpc="1">
            <a:prstTxWarp prst="textNoShape">
              <a:avLst/>
            </a:prstTxWarp>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D6D63CE3-363A-4BC0-8049-9A38EFEF44EC}" type="slidenum">
              <a:rPr lang="en-US" altLang="en-US" sz="1200"/>
              <a:t>*</a:t>
            </a:fld>
            <a:endParaRPr lang="en-US" altLang="en-US" sz="1200"/>
          </a:p>
        </p:txBody>
      </p:sp>
    </p:spTree>
  </p:cSld>
  <p:clrMap bg1="lt1" tx1="dk1" bg2="lt2" tx2="dk2" accent1="accent1" accent2="accent2" accent3="accent3" accent4="accent4" accent5="accent5" accent6="accent6" hlink="hlink" folHlink="folHlink"/>
  <p:notesStyle/>
</p:notesMaster>
</file>

<file path=ppt/notesSlides/_rels/notesSlide1.xml.rels>&#65279;<?xml version="1.0" encoding="utf-8" standalone="yes"?><Relationships xmlns="http://schemas.openxmlformats.org/package/2006/relationships"><Relationship Id="rId1" Type="http://schemas.openxmlformats.org/officeDocument/2006/relationships/slide" Target="../slides/slide1.xml" /><Relationship Id="rId2" Type="http://schemas.openxmlformats.org/officeDocument/2006/relationships/notesMaster" Target="../notesMasters/notesMaster1.xml" /></Relationships>
</file>

<file path=ppt/notesSlides/notesSlide1.xml><?xml version="1.0" encoding="utf-8"?>
<p:notes xmlns:a="http://schemas.openxmlformats.org/drawingml/2006/main" xmlns:r="http://schemas.openxmlformats.org/officeDocument/2006/relationships" xmlns:p14="http://schemas.microsoft.com/office/powerpoint/2010/main" xmlns:a14="http://schemas.microsoft.com/office/drawing/2010/main" xmlns:p="http://schemas.openxmlformats.org/presentationml/2006/main">
  <p:cSld name="">
    <p:spTree>
      <p:nvGrpSpPr>
        <p:cNvPr id="1" name=""/>
        <p:cNvGrpSpPr/>
        <p:nvPr/>
      </p:nvGrpSpPr>
      <p:grpSpPr/>
      <p:sp>
        <p:nvSpPr>
          <p:cNvPr id="6146" name="Slide Image Placeholder 1"/>
          <p:cNvSpPr>
            <a:spLocks noGrp="1" noRot="1" noChangeAspect="1" noTextEdit="1"/>
          </p:cNvSpPr>
          <p:nvPr>
            <p:ph type="sldImg" idx="2"/>
          </p:nvPr>
        </p:nvSpPr>
        <p:spPr>
          <a:xfrm>
            <a:off x="1143000" y="685800"/>
            <a:ext cx="4572000" cy="3429000"/>
          </a:xfrm>
          <a:prstGeom prst="rect">
            <a:avLst/>
          </a:prstGeom>
          <a:noFill/>
          <a:ln w="12700">
            <a:miter lim="800000"/>
          </a:ln>
        </p:spPr>
      </p:sp>
      <p:sp>
        <p:nvSpPr>
          <p:cNvPr id="6147" name="Notes Placeholder 2"/>
          <p:cNvSpPr>
            <a:spLocks noGrp="1"/>
          </p:cNvSpPr>
          <p:nvPr>
            <p:ph type="body" idx="3"/>
          </p:nvPr>
        </p:nvSpPr>
        <p:spPr>
          <a:xfrm>
            <a:off x="685800" y="4343400"/>
            <a:ext cx="5486400" cy="4114800"/>
          </a:xfrm>
          <a:prstGeom prst="rect">
            <a:avLst/>
          </a:prstGeom>
          <a:noFill/>
          <a:ln w="9525">
            <a:noFill/>
            <a:miter lim="800000"/>
          </a:ln>
        </p:spPr>
        <p:txBody>
          <a:bodyPr vert="horz" wrap="square" lIns="91440" tIns="45720" rIns="91440" bIns="45720" anchor="t" anchorCtr="0">
            <a:noAutofit/>
          </a:bodyPr>
          <a:lstStyle>
            <a:lvl1pPr marL="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1pPr>
            <a:lvl2pPr marL="4572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2pPr>
            <a:lvl3pPr marL="9144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3pPr>
            <a:lvl4pPr marL="13716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4pPr>
            <a:lvl5pPr marL="1828800" indent="0" algn="l" defTabSz="457200" rtl="0" eaLnBrk="0" fontAlgn="base" hangingPunct="0">
              <a:lnSpc>
                <a:spcPct val="100000"/>
              </a:lnSpc>
              <a:spcBef>
                <a:spcPct val="30000"/>
              </a:spcBef>
              <a:spcAft>
                <a:spcPct val="0"/>
              </a:spcAft>
              <a:buClrTx/>
              <a:buSzTx/>
              <a:buFontTx/>
              <a:buNone/>
              <a:defRPr kumimoji="0" lang="en-US" altLang="en-US" sz="1200" b="0" i="0" u="none" baseline="0">
                <a:solidFill>
                  <a:schemeClr val="tx1"/>
                </a:solidFill>
                <a:effectLst/>
                <a:latin typeface="Calibri" pitchFamily="34" charset="0"/>
                <a:ea typeface="ＭＳ Ｐゴシック" pitchFamily="34" charset="-128"/>
              </a:defRPr>
            </a:lvl5pPr>
          </a:lstStyle>
          <a:p>
            <a:pPr marL="0" lvl="0" indent="0"/>
            <a:r>
              <a:rPr lang="en-US" altLang="en-US" b="1">
                <a:latin typeface="Arial" pitchFamily="34" charset="0"/>
                <a:ea typeface="Arial" pitchFamily="34" charset="0"/>
              </a:rPr>
              <a:t>Figure 3. </a:t>
            </a:r>
            <a:r>
              <a:rPr lang="en-US" altLang="en-US">
                <a:latin typeface="Arial" pitchFamily="34" charset="0"/>
                <a:ea typeface="Arial" pitchFamily="34" charset="0"/>
              </a:rPr>
              <a:t>(A) Left: the interaction sub-network of SHSA6 and SHSA7. Edge weights encode the confidence of the interaction, blue edges show interactions manually curated into PSINDB and dashed lines represent interactions derived from studies on non-human homologues. Right: the alignment between human (top sequences) and mouse (bottom sequences) SHSA proteins. (B) Domain representation of SHANK3, together with the number of partners binding to the different regions of the protein as displayed in the PSINDB database. (C) Proteins not described as part of the PS in any of the source databases. Despite the lack of annotation, they interact with extremely high amounts of PS proteins, and several evidence hint they might localize to the PS or they might have an important role in the PS.
</a:t>
            </a:r>
            <a:endParaRPr lang="en-US" altLang="en-US">
              <a:latin typeface="Arial" pitchFamily="34" charset="0"/>
              <a:ea typeface="Arial" pitchFamily="34" charset="0"/>
            </a:endParaRPr>
          </a:p>
          <a:p>
            <a:pPr marL="0" lvl="0" indent="0"/>
            <a:r>
              <a:rPr lang="en-US" altLang="en-US">
                <a:latin typeface="Arial" pitchFamily="34" charset="0"/>
                <a:ea typeface="Arial" pitchFamily="34" charset="0"/>
              </a:rPr>
              <a:t>Unless provided in the caption above, the following copyright applies to the content of this slide: © The Author(s) 2022. Published by Oxford University Press.This is an Open Access article distributed under the terms of the Creative Commons Attribution License (https://creativecommons.org/licenses/by/4.0/), which permits unrestricted reuse, distribution, and reproduction in any medium, provided the original work is properly cited.</a:t>
            </a:r>
            <a:endParaRPr lang="en-US" altLang="en-US">
              <a:latin typeface="Arial" pitchFamily="34" charset="0"/>
              <a:ea typeface="Arial" pitchFamily="34" charset="0"/>
            </a:endParaRPr>
          </a:p>
        </p:txBody>
      </p:sp>
      <p:sp>
        <p:nvSpPr>
          <p:cNvPr id="6148" name="Slide Number Placeholder 3"/>
          <p:cNvSpPr>
            <a:spLocks noGrp="1"/>
          </p:cNvSpPr>
          <p:nvPr>
            <p:ph type="sldNum"/>
          </p:nvPr>
        </p:nvSpPr>
        <p:spPr>
          <a:xfrm>
            <a:off x="3884612" y="8685212"/>
            <a:ext cx="2971800" cy="457200"/>
          </a:xfrm>
          <a:prstGeom prst="rect">
            <a:avLst/>
          </a:prstGeom>
          <a:noFill/>
          <a:ln>
            <a:noFill/>
            <a:miter lim="800000"/>
          </a:ln>
        </p:spPr>
        <p:txBody>
          <a:bodyPr anchor="b"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1pPr>
            <a:lvl2pPr marL="4572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2pPr>
            <a:lvl3pPr marL="9144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3pPr>
            <a:lvl4pPr marL="13716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4pPr>
            <a:lvl5pPr marL="1828800" indent="0" algn="l" defTabSz="914400" rtl="0" eaLnBrk="0" fontAlgn="base" hangingPunct="0">
              <a:lnSpc>
                <a:spcPct val="100000"/>
              </a:lnSpc>
              <a:spcBef>
                <a:spcPct val="0"/>
              </a:spcBef>
              <a:spcAft>
                <a:spcPct val="0"/>
              </a:spcAft>
              <a:buClrTx/>
              <a:buSzTx/>
              <a:buFontTx/>
              <a:buNone/>
              <a:defRPr kumimoji="0" lang="en-US" altLang="en-US" sz="1800" b="0" i="0" u="none" baseline="0">
                <a:solidFill>
                  <a:schemeClr val="tx1"/>
                </a:solidFill>
                <a:effectLst/>
                <a:latin typeface="Arial" pitchFamily="34" charset="0"/>
                <a:ea typeface="ＭＳ Ｐゴシック" pitchFamily="34" charset="-128"/>
              </a:defRPr>
            </a:lvl5pPr>
          </a:lstStyle>
          <a:p>
            <a:pPr marL="0" lvl="0" indent="0" algn="r" eaLnBrk="1" hangingPunct="1"/>
            <a:fld id="{69712E37-C036-4CA9-8298-1BF9203E6ED6}" type="slidenum">
              <a:rPr lang="en-US" altLang="en-US" sz="1200"/>
              <a:t>1</a:t>
            </a:fld>
            <a:endParaRPr lang="en-US" altLang="en-US" sz="1200"/>
          </a:p>
        </p:txBody>
      </p:sp>
    </p:spTree>
  </p:cSld>
  <p:clrMapOvr>
    <a:masterClrMapping/>
  </p:clrMapOvr>
</p:notes>
</file>

<file path=ppt/slideLayouts/_rels/slideLayout1.xml.rels>&#65279;<?xml version="1.0" encoding="utf-8" standalone="yes"?><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Title and Content">
    <p:bg>
      <p:bgPr>
        <a:solidFill>
          <a:schemeClr val="bg1"/>
        </a:solidFill>
      </p:bgPr>
    </p:bg>
    <p:spTree>
      <p:nvGrpSpPr>
        <p:cNvPr id="1" name=""/>
        <p:cNvGrpSpPr/>
        <p:nvPr/>
      </p:nvGrpSpPr>
      <p:grpSpPr/>
      <p:sp>
        <p:nvSpPr>
          <p:cNvPr id="3" name="Content Placeholder 2"/>
          <p:cNvSpPr>
            <a:spLocks noGrp="1"/>
          </p:cNvSpPr>
          <p:nvPr>
            <p:ph idx="1"/>
          </p:nvPr>
        </p:nvSpPr>
        <p:spPr>
          <a:xfrm>
            <a:off x="457200" y="1280731"/>
            <a:ext cx="8229600" cy="444182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10" name="Title Placeholder 1"/>
          <p:cNvSpPr>
            <a:spLocks noGrp="1"/>
          </p:cNvSpPr>
          <p:nvPr>
            <p:ph type="title"/>
          </p:nvPr>
        </p:nvSpPr>
        <p:spPr bwMode="auto">
          <a:xfrm>
            <a:off x="457200" y="425450"/>
            <a:ext cx="6108853" cy="612775"/>
          </a:xfrm>
          <a:prstGeom prst="rect">
            <a:avLst/>
          </a:prstGeom>
          <a:noFill/>
          <a:ln>
            <a:noFill/>
          </a:ln>
        </p:spPr>
        <p:txBody>
          <a:bodyPr/>
          <a:lstStyle/>
          <a:p>
            <a:pPr lvl="0"/>
            <a:r>
              <a:rPr lang="en-US" altLang="en-US"/>
              <a:t>Click to edit Master title style</a:t>
            </a:r>
          </a:p>
        </p:txBody>
      </p:sp>
      <p:sp>
        <p:nvSpPr>
          <p:cNvPr id="2054" name="Footer Placeholder 3"/>
          <p:cNvSpPr>
            <a:spLocks noGrp="1"/>
          </p:cNvSpPr>
          <p:nvPr>
            <p:ph type="ftr" sz="quarter" idx="10"/>
          </p:nvPr>
        </p:nvSpPr>
        <p:spPr>
          <a:xfrm>
            <a:off x="0" y="5994400"/>
            <a:ext cx="7677150" cy="863600"/>
          </a:xfrm>
          <a:prstGeom prst="rect">
            <a:avLst/>
          </a:prstGeom>
        </p:spPr>
        <p:txBody>
          <a:bodyPr vert="horz" lIns="180000" tIns="0" rIns="180000" bIns="0" rtlCol="0" anchor="ctr"/>
          <a:lstStyle>
            <a:lvl1pPr eaLnBrk="0" hangingPunct="0">
              <a:defRPr sz="1000"/>
            </a:lvl1pPr>
          </a:lstStyle>
          <a:p>
            <a:pPr marL="0" marR="0" lvl="0" indent="0" algn="l" defTabSz="914400" rtl="0" eaLnBrk="0" fontAlgn="base" latinLnBrk="0" hangingPunct="0">
              <a:lnSpc>
                <a:spcPct val="100000"/>
              </a:lnSpc>
              <a:spcBef>
                <a:spcPct val="0"/>
              </a:spcBef>
              <a:spcAft>
                <a:spcPts val="600"/>
              </a:spcAft>
              <a:buClrTx/>
              <a:buSzTx/>
              <a:buFontTx/>
              <a:buNone/>
              <a:defRPr/>
            </a:pPr>
            <a:endParaRPr kumimoji="0" lang="en-US" sz="10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spTree>
  </p:cSld>
  <p:clrMapOvr>
    <a:masterClrMapping/>
  </p:clrMapOvr>
  <p:transition/>
  <p:timing/>
</p:sldLayout>
</file>

<file path=ppt/slideMasters/_rels/slideMaster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p:bg>
      <p:bgPr>
        <a:solidFill>
          <a:schemeClr val="bg1"/>
        </a:solidFill>
      </p:bgPr>
    </p:bg>
    <p:spTree>
      <p:nvGrpSpPr>
        <p:cNvPr id="1" name=""/>
        <p:cNvGrpSpPr/>
        <p:nvPr/>
      </p:nvGrpSpPr>
      <p:grpSpPr/>
      <p:sp>
        <p:nvSpPr>
          <p:cNvPr id="1026" name="Date Placeholder 3"/>
          <p:cNvSpPr txBox="1"/>
          <p:nvPr/>
        </p:nvSpPr>
        <p:spPr bwMode="auto">
          <a:xfrm>
            <a:off x="1905000" y="6400800"/>
            <a:ext cx="2133600" cy="365125"/>
          </a:xfrm>
          <a:prstGeom prst="rect">
            <a:avLst/>
          </a:prstGeom>
          <a:noFill/>
          <a:ln>
            <a:noFill/>
          </a:ln>
        </p:spPr>
        <p:txBody>
          <a:bodyPr anchor="ctr"/>
          <a:lstStyle>
            <a:lvl1pPr>
              <a:defRPr>
                <a:solidFill>
                  <a:schemeClr val="tx1"/>
                </a:solidFill>
                <a:latin typeface="Arial" pitchFamily="34" charset="0"/>
                <a:ea typeface="ＭＳ Ｐゴシック" pitchFamily="34" charset="-128"/>
              </a:defRPr>
            </a:lvl1pPr>
            <a:lvl2pPr marL="742950" indent="-285750">
              <a:defRPr>
                <a:solidFill>
                  <a:schemeClr val="tx1"/>
                </a:solidFill>
                <a:latin typeface="Arial" pitchFamily="34" charset="0"/>
                <a:ea typeface="ＭＳ Ｐゴシック" pitchFamily="34" charset="-128"/>
              </a:defRPr>
            </a:lvl2pPr>
            <a:lvl3pPr marL="1143000" indent="-228600">
              <a:defRPr>
                <a:solidFill>
                  <a:schemeClr val="tx1"/>
                </a:solidFill>
                <a:latin typeface="Arial" pitchFamily="34" charset="0"/>
                <a:ea typeface="ＭＳ Ｐゴシック" pitchFamily="34" charset="-128"/>
              </a:defRPr>
            </a:lvl3pPr>
            <a:lvl4pPr marL="1600200" indent="-228600">
              <a:defRPr>
                <a:solidFill>
                  <a:schemeClr val="tx1"/>
                </a:solidFill>
                <a:latin typeface="Arial" pitchFamily="34" charset="0"/>
                <a:ea typeface="ＭＳ Ｐゴシック" pitchFamily="34" charset="-128"/>
              </a:defRPr>
            </a:lvl4pPr>
            <a:lvl5pPr marL="2057400" indent="-228600">
              <a:defRPr>
                <a:solidFill>
                  <a:schemeClr val="tx1"/>
                </a:solidFill>
                <a:latin typeface="Arial" pitchFamily="34" charset="0"/>
                <a:ea typeface="ＭＳ Ｐゴシック" pitchFamily="34" charset="-128"/>
              </a:defRPr>
            </a:lvl5pPr>
            <a:lvl6pPr marL="2514600" indent="-228600" eaLnBrk="0" fontAlgn="base" hangingPunct="0">
              <a:spcBef>
                <a:spcPct val="0"/>
              </a:spcBef>
              <a:spcAft>
                <a:spcPct val="0"/>
              </a:spcAft>
              <a:defRPr>
                <a:solidFill>
                  <a:schemeClr val="tx1"/>
                </a:solidFill>
                <a:latin typeface="Arial" pitchFamily="34" charset="0"/>
                <a:ea typeface="ＭＳ Ｐゴシック" pitchFamily="34" charset="-128"/>
              </a:defRPr>
            </a:lvl6pPr>
            <a:lvl7pPr marL="2971800" indent="-228600" eaLnBrk="0" fontAlgn="base" hangingPunct="0">
              <a:spcBef>
                <a:spcPct val="0"/>
              </a:spcBef>
              <a:spcAft>
                <a:spcPct val="0"/>
              </a:spcAft>
              <a:defRPr>
                <a:solidFill>
                  <a:schemeClr val="tx1"/>
                </a:solidFill>
                <a:latin typeface="Arial" pitchFamily="34" charset="0"/>
                <a:ea typeface="ＭＳ Ｐゴシック" pitchFamily="34" charset="-128"/>
              </a:defRPr>
            </a:lvl7pPr>
            <a:lvl8pPr marL="3429000" indent="-228600" eaLnBrk="0" fontAlgn="base" hangingPunct="0">
              <a:spcBef>
                <a:spcPct val="0"/>
              </a:spcBef>
              <a:spcAft>
                <a:spcPct val="0"/>
              </a:spcAft>
              <a:defRPr>
                <a:solidFill>
                  <a:schemeClr val="tx1"/>
                </a:solidFill>
                <a:latin typeface="Arial" pitchFamily="34" charset="0"/>
                <a:ea typeface="ＭＳ Ｐゴシック" pitchFamily="34" charset="-128"/>
              </a:defRPr>
            </a:lvl8pPr>
            <a:lvl9pPr marL="3886200" indent="-228600" eaLnBrk="0" fontAlgn="base" hangingPunct="0">
              <a:spcBef>
                <a:spcPct val="0"/>
              </a:spcBef>
              <a:spcAft>
                <a:spcPct val="0"/>
              </a:spcAft>
              <a:defRPr>
                <a:solidFill>
                  <a:schemeClr val="tx1"/>
                </a:solidFill>
                <a:latin typeface="Arial" pitchFamily="34" charset="0"/>
                <a:ea typeface="ＭＳ Ｐゴシック" pitchFamily="34" charset="-128"/>
              </a:defRPr>
            </a:lvl9pPr>
          </a:lstStyle>
          <a:p>
            <a:pPr marL="0" marR="0" lvl="0" indent="0" algn="l" defTabSz="914400" rtl="0" eaLnBrk="1" fontAlgn="base" latinLnBrk="0" hangingPunct="1">
              <a:lnSpc>
                <a:spcPct val="100000"/>
              </a:lnSpc>
              <a:spcBef>
                <a:spcPct val="0"/>
              </a:spcBef>
              <a:spcAft>
                <a:spcPct val="0"/>
              </a:spcAft>
              <a:buClrTx/>
              <a:buSzTx/>
              <a:buFontTx/>
              <a:buNone/>
              <a:defRPr/>
            </a:pPr>
            <a:endParaRPr kumimoji="0" lang="en-US" altLang="en-US" sz="1200" b="0" i="0" u="none" strike="noStrike" kern="1200" cap="none" spc="0" normalizeH="0" baseline="0" noProof="0">
              <a:ln>
                <a:noFill/>
              </a:ln>
              <a:solidFill>
                <a:srgbClr val="898989"/>
              </a:solidFill>
              <a:effectLst/>
              <a:uLnTx/>
              <a:uFillTx/>
              <a:latin typeface="Arial" pitchFamily="34" charset="0"/>
              <a:ea typeface="ＭＳ Ｐゴシック" pitchFamily="34" charset="-128"/>
              <a:cs typeface="+mn-cs"/>
            </a:endParaRPr>
          </a:p>
        </p:txBody>
      </p:sp>
      <p:sp>
        <p:nvSpPr>
          <p:cNvPr id="1027" name="Title Placeholder 1"/>
          <p:cNvSpPr>
            <a:spLocks noGrp="1"/>
          </p:cNvSpPr>
          <p:nvPr>
            <p:ph type="title"/>
          </p:nvPr>
        </p:nvSpPr>
        <p:spPr>
          <a:xfrm>
            <a:off x="457200" y="425450"/>
            <a:ext cx="6119812" cy="612775"/>
          </a:xfrm>
          <a:prstGeom prst="rect">
            <a:avLst/>
          </a:prstGeom>
          <a:noFill/>
          <a:ln>
            <a:noFill/>
            <a:miter lim="800000"/>
          </a:ln>
        </p:spPr>
        <p:txBody>
          <a:bodyPr lIns="0" tIns="0" rIns="0" bIns="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t>Click to edit Master title style</a:t>
            </a:r>
          </a:p>
        </p:txBody>
      </p:sp>
      <p:sp>
        <p:nvSpPr>
          <p:cNvPr id="1028" name="Text Placeholder 2"/>
          <p:cNvSpPr>
            <a:spLocks noGrp="1"/>
          </p:cNvSpPr>
          <p:nvPr>
            <p:ph type="body" idx="1"/>
          </p:nvPr>
        </p:nvSpPr>
        <p:spPr>
          <a:xfrm>
            <a:off x="457200" y="1281112"/>
            <a:ext cx="8229600" cy="4441825"/>
          </a:xfrm>
          <a:prstGeom prst="rect">
            <a:avLst/>
          </a:prstGeom>
          <a:noFill/>
          <a:ln>
            <a:noFill/>
            <a:miter lim="800000"/>
          </a:ln>
        </p:spPr>
        <p:txBody>
          <a:bodyPr>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lvl="0"/>
            <a:r>
              <a:t>Click to edit Master text styles</a:t>
            </a:r>
          </a:p>
          <a:p>
            <a:pPr lvl="1"/>
            <a:r>
              <a:t>Second level</a:t>
            </a:r>
          </a:p>
          <a:p>
            <a:pPr lvl="2"/>
            <a:r>
              <a:t>Third level</a:t>
            </a:r>
          </a:p>
          <a:p>
            <a:pPr lvl="3"/>
            <a:r>
              <a:t>Fourth level</a:t>
            </a:r>
          </a:p>
          <a:p>
            <a:pPr lvl="4"/>
            <a:r>
              <a:t>Fifth level</a:t>
            </a:r>
          </a:p>
        </p:txBody>
      </p:sp>
      <p:sp>
        <p:nvSpPr>
          <p:cNvPr id="1029" name="Footer Placeholder 3"/>
          <p:cNvSpPr>
            <a:spLocks noGrp="1"/>
          </p:cNvSpPr>
          <p:nvPr>
            <p:ph type="ftr" sz="quarter" idx="3"/>
          </p:nvPr>
        </p:nvSpPr>
        <p:spPr>
          <a:xfrm>
            <a:off x="0" y="5994400"/>
            <a:ext cx="7677150" cy="863600"/>
          </a:xfrm>
          <a:prstGeom prst="rect">
            <a:avLst/>
          </a:prstGeom>
        </p:spPr>
        <p:txBody>
          <a:bodyPr vert="horz" lIns="180000" tIns="0" rIns="180000" bIns="0" rtlCol="0" anchor="ctr"/>
          <a:lstStyle>
            <a:lvl1pPr algn="l" eaLnBrk="1" hangingPunct="1">
              <a:spcAft>
                <a:spcPts val="600"/>
              </a:spcAft>
              <a:defRPr sz="800">
                <a:solidFill>
                  <a:srgbClr val="2A2A2A"/>
                </a:solidFill>
                <a:latin typeface="Arial" pitchFamily="34" charset="0"/>
                <a:ea typeface="ＭＳ Ｐゴシック" pitchFamily="34" charset="-128"/>
              </a:defRPr>
            </a:lvl1pPr>
          </a:lstStyle>
          <a:p>
            <a:pPr marL="0" marR="0" lvl="0" indent="0" algn="l" defTabSz="914400" rtl="0" eaLnBrk="1" fontAlgn="base" latinLnBrk="0" hangingPunct="1">
              <a:lnSpc>
                <a:spcPct val="100000"/>
              </a:lnSpc>
              <a:spcBef>
                <a:spcPct val="0"/>
              </a:spcBef>
              <a:spcAft>
                <a:spcPts val="600"/>
              </a:spcAft>
              <a:buClrTx/>
              <a:buSzTx/>
              <a:buFontTx/>
              <a:buNone/>
              <a:defRPr/>
            </a:pPr>
            <a:endParaRPr kumimoji="0" lang="en-US" altLang="en-US" sz="800" b="0" i="0" u="none" strike="noStrike" kern="1200" cap="none" spc="0" normalizeH="0" baseline="0" noProof="0">
              <a:ln>
                <a:noFill/>
              </a:ln>
              <a:solidFill>
                <a:srgbClr val="2A2A2A"/>
              </a:solidFill>
              <a:effectLst/>
              <a:uLnTx/>
              <a:uFillTx/>
              <a:latin typeface="Arial" pitchFamily="34" charset="0"/>
              <a:ea typeface="ＭＳ Ｐゴシック" pitchFamily="34" charset="-128"/>
              <a:cs typeface="+mn-cs"/>
            </a:endParaRPr>
          </a:p>
        </p:txBody>
      </p:sp>
      <p:cxnSp>
        <p:nvCxnSpPr>
          <p:cNvPr id="1030" name="Straight Connector 8"/>
          <p:cNvCxnSpPr/>
          <p:nvPr/>
        </p:nvCxnSpPr>
        <p:spPr>
          <a:xfrm>
            <a:off x="0" y="5994400"/>
            <a:ext cx="9144000" cy="0"/>
          </a:xfrm>
          <a:prstGeom prst="line">
            <a:avLst/>
          </a:prstGeom>
          <a:noFill/>
          <a:ln w="6350">
            <a:solidFill>
              <a:srgbClr val="CFD5E4"/>
            </a:solidFill>
            <a:miter lim="800000"/>
          </a:ln>
        </p:spPr>
      </p:cxnSp>
    </p:spTree>
  </p:cSld>
  <p:clrMap bg1="lt1" tx1="dk1" bg2="lt2" tx2="dk2" accent1="accent1" accent2="accent2" accent3="accent3" accent4="accent4" accent5="accent5" accent6="accent6" hlink="hlink" folHlink="folHlink"/>
  <p:sldLayoutIdLst>
    <p:sldLayoutId id="2147484749" r:id="rId1"/>
  </p:sldLayoutIdLst>
  <p:transition/>
  <p:timing/>
  <p:txStyles>
    <p:titleStyle>
      <a:lvl1pPr marL="0" indent="0" algn="l" defTabSz="914400" rtl="0" eaLnBrk="0" fontAlgn="base" hangingPunct="0">
        <a:lnSpc>
          <a:spcPct val="100000"/>
        </a:lnSpc>
        <a:spcBef>
          <a:spcPct val="0"/>
        </a:spcBef>
        <a:spcAft>
          <a:spcPct val="0"/>
        </a:spcAft>
        <a:buClrTx/>
        <a:buSzTx/>
        <a:buFontTx/>
        <a:buNone/>
        <a:defRPr kumimoji="0" sz="1600" b="1" i="0" u="none" kern="1200" baseline="0">
          <a:solidFill>
            <a:schemeClr val="tx1"/>
          </a:solidFill>
          <a:effectLst/>
          <a:latin typeface="Arial" pitchFamily="34" charset="0"/>
          <a:ea typeface="+mj-ea"/>
          <a:cs typeface="Arial" pitchFamily="34" charset="0"/>
        </a:defRPr>
      </a:lvl1pPr>
      <a:lvl2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sz="4400">
          <a:solidFill>
            <a:schemeClr val="tx1"/>
          </a:solidFill>
          <a:latin typeface="Times New Roman" panose="02020603050405020304" pitchFamily="18" charset="0"/>
          <a:ea typeface="ＭＳ Ｐゴシック" pitchFamily="34" charset="-128"/>
        </a:defRPr>
      </a:lvl9pPr>
    </p:titleStyle>
    <p:body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sz="1600" b="0" i="0" u="none" kern="1200" baseline="0">
          <a:solidFill>
            <a:schemeClr val="tx1"/>
          </a:solidFill>
          <a:effectLst/>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sz="1400" b="0" i="0" u="none" kern="1200" baseline="0">
          <a:solidFill>
            <a:schemeClr val="tx1"/>
          </a:solidFill>
          <a:effectLst/>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sz="1200" b="0" i="0" u="none" kern="1200" baseline="0">
          <a:solidFill>
            <a:schemeClr val="tx1"/>
          </a:solidFill>
          <a:effectLst/>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sz="1100" b="0" i="0" u="none" kern="1200" baseline="0">
          <a:solidFill>
            <a:schemeClr val="tx1"/>
          </a:solidFill>
          <a:effectLst/>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sz="1800" kern="1200">
          <a:solidFill>
            <a:schemeClr val="tx1"/>
          </a:solidFill>
          <a:latin typeface="+mn-lt"/>
          <a:ea typeface="+mn-ea"/>
          <a:cs typeface="+mn-cs"/>
        </a:defRPr>
      </a:lvl9pPr>
    </p:bodyStyle>
    <p:otherStyle>
      <a:defPPr>
        <a:defRPr lang="en-US"/>
      </a:defPPr>
      <a:lvl1pPr marL="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1pPr>
      <a:lvl2pPr marL="4572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2pPr>
      <a:lvl3pPr marL="9144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3pPr>
      <a:lvl4pPr marL="13716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4pPr>
      <a:lvl5pPr marL="1828800" indent="0" algn="l" defTabSz="914400" rtl="0" eaLnBrk="1" fontAlgn="base" latinLnBrk="0" hangingPunct="1">
        <a:lnSpc>
          <a:spcPct val="100000"/>
        </a:lnSpc>
        <a:spcBef>
          <a:spcPct val="0"/>
        </a:spcBef>
        <a:spcAft>
          <a:spcPct val="0"/>
        </a:spcAft>
        <a:buClrTx/>
        <a:buSzTx/>
        <a:buFontTx/>
        <a:buNone/>
        <a:defRPr kumimoji="0" sz="1800" b="0" i="0" u="none" kern="1200" baseline="0">
          <a:solidFill>
            <a:schemeClr val="tx1"/>
          </a:solidFill>
          <a:effectLst/>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&#65279;<?xml version="1.0" encoding="utf-8" standalone="yes"?><Relationships xmlns="http://schemas.openxmlformats.org/package/2006/relationships"><Relationship Id="rId1" Type="http://schemas.openxmlformats.org/officeDocument/2006/relationships/slideLayout" Target="../slideLayouts/slideLayout1.xml" /><Relationship Id="rId2" Type="http://schemas.openxmlformats.org/officeDocument/2006/relationships/notesSlide" Target="../notesSlides/notesSlide1.xml" /><Relationship Id="rId3" Type="http://schemas.openxmlformats.org/officeDocument/2006/relationships/hyperlink" Target="https://doi.org/10.1093/database/baac007" TargetMode="External" /><Relationship Id="rId4" Type="http://schemas.openxmlformats.org/officeDocument/2006/relationships/image" Target="../media/image1.png" /><Relationship Id="rId5" Type="http://schemas.openxmlformats.org/officeDocument/2006/relationships/image" Target="../media/image2.jpeg" /></Relationships>
</file>

<file path=ppt/slides/slide1.xml><?xml version="1.0" encoding="utf-8"?>
<p:sld xmlns:a="http://schemas.openxmlformats.org/drawingml/2006/main" xmlns:r="http://schemas.openxmlformats.org/officeDocument/2006/relationships" xmlns:p14="http://schemas.microsoft.com/office/powerpoint/2010/main" xmlns:a14="http://schemas.microsoft.com/office/drawing/2010/main" xmlns:p15="http://schemas.microsoft.com/office/powerpoint/2012/main" xmlns:p="http://schemas.openxmlformats.org/presentationml/2006/main">
  <p:cSld name="">
    <p:spTree>
      <p:nvGrpSpPr>
        <p:cNvPr id="1" name=""/>
        <p:cNvGrpSpPr/>
        <p:nvPr/>
      </p:nvGrpSpPr>
      <p:grpSpPr/>
      <p:sp>
        <p:nvSpPr>
          <p:cNvPr id="5122" name="Footer Placeholder 3"/>
          <p:cNvSpPr>
            <a:spLocks noGrp="1"/>
          </p:cNvSpPr>
          <p:nvPr>
            <p:ph type="ftr" idx="10"/>
          </p:nvPr>
        </p:nvSpPr>
        <p:spPr>
          <a:xfrm>
            <a:off x="0" y="5994400"/>
            <a:ext cx="7677150" cy="863600"/>
          </a:xfrm>
          <a:prstGeom prst="rect">
            <a:avLst/>
          </a:prstGeom>
          <a:noFill/>
          <a:ln>
            <a:noFill/>
            <a:miter lim="800000"/>
          </a:ln>
        </p:spPr>
        <p:txBody>
          <a:bodyPr lIns="180000" tIns="0" rIns="180000" bIns="0" anchor="ctr" anchorCtr="0">
            <a:noAutofit/>
          </a:bodyPr>
          <a:lstStyle>
            <a:lvl1pPr marL="342900" indent="-342900" algn="l" defTabSz="914400" rtl="0" eaLnBrk="0" fontAlgn="base" hangingPunct="0">
              <a:lnSpc>
                <a:spcPct val="100000"/>
              </a:lnSpc>
              <a:spcBef>
                <a:spcPct val="20000"/>
              </a:spcBef>
              <a:spcAft>
                <a:spcPct val="0"/>
              </a:spcAft>
              <a:buClrTx/>
              <a:buSzTx/>
              <a:buFont typeface="Arial" pitchFamily="34" charset="0"/>
              <a:buChar char="•"/>
              <a:defRPr kumimoji="0" lang="en-US" altLang="en-US" sz="1600" b="0" i="0" u="none" kern="1200" baseline="0">
                <a:solidFill>
                  <a:schemeClr val="tx1"/>
                </a:solidFill>
                <a:latin typeface="+mn-lt"/>
                <a:ea typeface="+mn-ea"/>
                <a:cs typeface="+mn-cs"/>
              </a:defRPr>
            </a:lvl1pPr>
            <a:lvl2pPr marL="742950" indent="-285750" algn="l" defTabSz="914400" rtl="0" eaLnBrk="0" fontAlgn="base" hangingPunct="0">
              <a:lnSpc>
                <a:spcPct val="100000"/>
              </a:lnSpc>
              <a:spcBef>
                <a:spcPct val="20000"/>
              </a:spcBef>
              <a:spcAft>
                <a:spcPct val="0"/>
              </a:spcAft>
              <a:buClrTx/>
              <a:buSzTx/>
              <a:buFont typeface="Arial" pitchFamily="34" charset="0"/>
              <a:buChar char="–"/>
              <a:defRPr kumimoji="0" lang="en-US" altLang="en-US" sz="1400" b="0" i="0" u="none" kern="1200" baseline="0">
                <a:solidFill>
                  <a:schemeClr val="tx1"/>
                </a:solidFill>
                <a:latin typeface="+mn-lt"/>
                <a:ea typeface="+mn-ea"/>
                <a:cs typeface="+mn-cs"/>
              </a:defRPr>
            </a:lvl2pPr>
            <a:lvl3pPr marL="11430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3pPr>
            <a:lvl4pPr marL="16002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200" b="0" i="0" u="none" kern="1200" baseline="0">
                <a:solidFill>
                  <a:schemeClr val="tx1"/>
                </a:solidFill>
                <a:latin typeface="+mn-lt"/>
                <a:ea typeface="+mn-ea"/>
                <a:cs typeface="+mn-cs"/>
              </a:defRPr>
            </a:lvl4pPr>
            <a:lvl5pPr marL="2057400" indent="-228600" algn="l" defTabSz="914400" rtl="0" eaLnBrk="0" fontAlgn="base" hangingPunct="0">
              <a:lnSpc>
                <a:spcPct val="100000"/>
              </a:lnSpc>
              <a:spcBef>
                <a:spcPct val="20000"/>
              </a:spcBef>
              <a:spcAft>
                <a:spcPct val="0"/>
              </a:spcAft>
              <a:buClrTx/>
              <a:buSzTx/>
              <a:buFont typeface="Arial" pitchFamily="34" charset="0"/>
              <a:buChar char="»"/>
              <a:defRPr kumimoji="0" lang="en-US" altLang="en-US" sz="1100" b="0" i="0" u="none" kern="1200" baseline="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itchFamily="34" charset="0"/>
              <a:buChar char="•"/>
              <a:defRPr lang="en-US" altLang="en-US" sz="1800" kern="1200">
                <a:solidFill>
                  <a:schemeClr val="tx1"/>
                </a:solidFill>
                <a:latin typeface="+mn-lt"/>
                <a:ea typeface="+mn-ea"/>
                <a:cs typeface="+mn-cs"/>
              </a:defRPr>
            </a:lvl9pPr>
          </a:lstStyle>
          <a:p>
            <a:pPr marL="0" lvl="0" indent="0" eaLnBrk="1" hangingPunct="1">
              <a:spcBef>
                <a:spcPct val="0"/>
              </a:spcBef>
              <a:spcAft>
                <a:spcPts val="600"/>
              </a:spcAft>
              <a:buNone/>
            </a:pPr>
            <a:r>
              <a:rPr lang="en-US" altLang="en-US" sz="1000" i="1">
                <a:solidFill>
                  <a:srgbClr val="333333"/>
                </a:solidFill>
              </a:rPr>
              <a:t>Database (Oxford)</a:t>
            </a:r>
            <a:r>
              <a:rPr lang="en-US" altLang="en-US" sz="1000">
                <a:solidFill>
                  <a:srgbClr val="333333"/>
                </a:solidFill>
              </a:rPr>
              <a:t>, Volume 2022, , 2022, baac007, </a:t>
            </a:r>
            <a:r>
              <a:rPr lang="en-US" altLang="en-US" sz="1000">
                <a:solidFill>
                  <a:srgbClr val="333333"/>
                </a:solidFill>
                <a:hlinkClick r:id="rId3"/>
              </a:rPr>
              <a:t>https://doi.org/10.1093/database/baac007</a:t>
            </a:r>
            <a:endParaRPr lang="en-US" altLang="en-US" sz="1000">
              <a:solidFill>
                <a:srgbClr val="333333"/>
              </a:solidFill>
            </a:endParaRPr>
          </a:p>
          <a:p>
            <a:pPr marL="0" lvl="0" indent="0" eaLnBrk="1" hangingPunct="1">
              <a:spcBef>
                <a:spcPct val="0"/>
              </a:spcBef>
              <a:spcAft>
                <a:spcPts val="600"/>
              </a:spcAft>
              <a:buFontTx/>
              <a:buNone/>
            </a:pPr>
            <a:r>
              <a:rPr lang="en-US" altLang="en-US" sz="800">
                <a:solidFill>
                  <a:srgbClr val="2A2A2A"/>
                </a:solidFill>
              </a:rPr>
              <a:t>The content of this slide may be subject to copyright: please see the slide notes for details.</a:t>
            </a:r>
            <a:endParaRPr lang="en-US" altLang="en-US" sz="800">
              <a:solidFill>
                <a:srgbClr val="333333"/>
              </a:solidFill>
            </a:endParaRPr>
          </a:p>
        </p:txBody>
      </p:sp>
      <p:sp>
        <p:nvSpPr>
          <p:cNvPr id="5123" name="Title 1"/>
          <p:cNvSpPr>
            <a:spLocks noGrp="1"/>
          </p:cNvSpPr>
          <p:nvPr>
            <p:ph type="title"/>
          </p:nvPr>
        </p:nvSpPr>
        <p:spPr>
          <a:xfrm>
            <a:off x="457200" y="425450"/>
            <a:ext cx="6108700" cy="612775"/>
          </a:xfrm>
          <a:prstGeom prst="rect">
            <a:avLst/>
          </a:prstGeom>
          <a:noFill/>
          <a:ln>
            <a:miter lim="800000"/>
          </a:ln>
        </p:spPr>
        <p:txBody>
          <a:bodyPr vert="horz" wrap="square" lIns="0" tIns="0" rIns="0" bIns="0" anchor="t" anchorCtr="0">
            <a:noAutofit/>
          </a:bodyPr>
          <a:lstStyle>
            <a:lvl1pPr marL="0" indent="0" algn="l" defTabSz="914400" rtl="0" eaLnBrk="0" fontAlgn="base" hangingPunct="0">
              <a:lnSpc>
                <a:spcPct val="100000"/>
              </a:lnSpc>
              <a:spcBef>
                <a:spcPct val="0"/>
              </a:spcBef>
              <a:spcAft>
                <a:spcPct val="0"/>
              </a:spcAft>
              <a:buClrTx/>
              <a:buSzTx/>
              <a:buFontTx/>
              <a:buNone/>
              <a:defRPr kumimoji="0" lang="en-US" altLang="en-US" sz="1600" b="1" i="0" u="none" kern="1200" baseline="0">
                <a:solidFill>
                  <a:schemeClr val="tx1"/>
                </a:solidFill>
                <a:latin typeface="Arial" pitchFamily="34" charset="0"/>
                <a:ea typeface="+mj-ea"/>
                <a:cs typeface="Arial" pitchFamily="34" charset="0"/>
              </a:defRPr>
            </a:lvl1pPr>
            <a:lvl2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2pPr>
            <a:lvl3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3pPr>
            <a:lvl4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4pPr>
            <a:lvl5pPr algn="l" rtl="0" eaLnBrk="0" fontAlgn="base" hangingPunct="0">
              <a:spcBef>
                <a:spcPct val="0"/>
              </a:spcBef>
              <a:spcAft>
                <a:spcPct val="0"/>
              </a:spcAft>
              <a:defRPr lang="en-US" altLang="en-US" sz="1600" b="1">
                <a:solidFill>
                  <a:schemeClr val="tx1"/>
                </a:solidFill>
                <a:latin typeface="Arial" pitchFamily="34" charset="0"/>
                <a:ea typeface="ＭＳ Ｐゴシック" pitchFamily="34" charset="-128"/>
                <a:cs typeface="Arial" pitchFamily="34" charset="0"/>
              </a:defRPr>
            </a:lvl5pPr>
            <a:lvl6pPr marL="4572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6pPr>
            <a:lvl7pPr marL="9144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7pPr>
            <a:lvl8pPr marL="13716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8pPr>
            <a:lvl9pPr marL="1828800" algn="ctr" rtl="0" eaLnBrk="0" fontAlgn="base" hangingPunct="0">
              <a:spcBef>
                <a:spcPct val="0"/>
              </a:spcBef>
              <a:spcAft>
                <a:spcPct val="0"/>
              </a:spcAft>
              <a:defRPr lang="en-US" altLang="en-US" sz="4400">
                <a:solidFill>
                  <a:schemeClr val="tx1"/>
                </a:solidFill>
                <a:latin typeface="Times New Roman" panose="02020603050405020304" pitchFamily="18" charset="0"/>
                <a:ea typeface="ＭＳ Ｐゴシック" pitchFamily="34" charset="-128"/>
              </a:defRPr>
            </a:lvl9pPr>
          </a:lstStyle>
          <a:p>
            <a:pPr lvl="0"/>
            <a:r>
              <a:rPr lang="en-US" altLang="en-US"/>
              <a:t>Figure 3. </a:t>
            </a:r>
            <a:r>
              <a:rPr lang="en-US" altLang="en-US" b="0"/>
              <a:t>(A) Left: the interaction sub-network of SHSA6 and SHSA7. Edge weights encode the confidence of the ...</a:t>
            </a:r>
            <a:endParaRPr lang="en-US" altLang="en-US" b="0"/>
          </a:p>
        </p:txBody>
      </p:sp>
      <p:pic>
        <p:nvPicPr>
          <p:cNvPr id="5124" name="Picture 4" descr="Oxford University Press"/>
          <p:cNvPicPr>
            <a:picLocks noChangeAspect="1"/>
          </p:cNvPicPr>
          <p:nvPr/>
        </p:nvPicPr>
        <p:blipFill>
          <a:blip r:embed="rId4"/>
          <a:stretch>
            <a:fillRect/>
          </a:stretch>
        </p:blipFill>
        <p:spPr>
          <a:xfrm>
            <a:off x="7904162" y="6294438"/>
            <a:ext cx="1058862" cy="244475"/>
          </a:xfrm>
          <a:prstGeom prst="rect">
            <a:avLst/>
          </a:prstGeom>
          <a:noFill/>
          <a:ln>
            <a:noFill/>
            <a:miter lim="800000"/>
          </a:ln>
        </p:spPr>
      </p:pic>
      <p:pic>
        <p:nvPicPr>
          <p:cNvPr id="5125" name="New picture"/>
          <p:cNvPicPr/>
          <p:nvPr/>
        </p:nvPicPr>
        <p:blipFill>
          <a:blip r:embed="rId5"/>
          <a:stretch>
            <a:fillRect/>
          </a:stretch>
        </p:blipFill>
        <p:spPr>
          <a:xfrm>
            <a:off x="1600200" y="1371600"/>
            <a:ext cx="5943600" cy="4245428"/>
          </a:xfrm>
          <a:prstGeom prst="rect">
            <a:avLst/>
          </a:prstGeom>
        </p:spPr>
      </p:pic>
    </p:spTree>
  </p:cSld>
  <p:clrMapOvr>
    <a:masterClrMapping/>
  </p:clrMapOvr>
  <p:transition/>
  <p:timing/>
</p:sld>
</file>

<file path=ppt/tags/tag1.xml><?xml version="1.0" encoding="utf-8"?>
<p:tagLst xmlns:p="http://schemas.openxmlformats.org/presentationml/2006/main">
  <p:tag name="AS_NET" val="4.0.30319.42000"/>
  <p:tag name="AS_OS" val="Microsoft Windows NT 10.0.14393.0"/>
  <p:tag name="AS_RELEASE_DATE" val="2019.01.14"/>
  <p:tag name="AS_TITLE" val="Aspose.Slides for .NET 4.0"/>
  <p:tag name="AS_VERSION" val="19.1"/>
</p:tagLst>
</file>

<file path=ppt/theme/theme1.xml><?xml version="1.0" encoding="utf-8"?>
<a:theme xmlns:r="http://schemas.openxmlformats.org/officeDocument/2006/relationships" xmlns:a="http://schemas.openxmlformats.org/drawingml/2006/main" name="13_Office Theme">
  <a:themeElements>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13_Office Theme">
      <a:majorFont>
        <a:latin typeface="Times New Roman"/>
        <a:ea typeface="ＭＳ Ｐゴシック"/>
        <a:cs typeface="Arial"/>
      </a:majorFont>
      <a:minorFont>
        <a:latin typeface="Arial"/>
        <a:ea typeface="ＭＳ Ｐゴシック"/>
        <a:cs typeface="Arial"/>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en-US" sz="1800" b="0" i="0" u="none" strike="noStrike" cap="none" normalizeH="0" baseline="0" smtClean="0">
            <a:ln>
              <a:noFill/>
            </a:ln>
            <a:solidFill>
              <a:schemeClr val="tx1"/>
            </a:solidFill>
            <a:effectLst/>
            <a:latin typeface="Arial" panose="020B0604020202020204" pitchFamily="34" charset="0"/>
            <a:ea typeface="ＭＳ Ｐゴシック" panose="020B0600070205080204" pitchFamily="34" charset="-128"/>
          </a:defRPr>
        </a:defPPr>
      </a:lstStyle>
    </a:lnDef>
  </a:objectDefaults>
  <a:extraClrSchemeLst>
    <a:extraClrScheme>
      <a:clrScheme name="13_Office Theme 1">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r="http://schemas.openxmlformats.org/officeDocument/2006/relationships" xmlns:a="http://schemas.openxmlformats.org/drawingml/2006/main" name="Office Theme">
  <a:themeElements>
    <a:clrScheme name="">
      <a:dk1>
        <a:srgbClr val="000000"/>
      </a:dk1>
      <a:lt1>
        <a:srgbClr val="FFFFFF"/>
      </a:lt1>
      <a:dk2>
        <a:srgbClr val="1F497D"/>
      </a:dk2>
      <a:lt2>
        <a:srgbClr val="EEECE1"/>
      </a:lt2>
      <a:accent1>
        <a:srgbClr val="4F81BD"/>
      </a:accent1>
      <a:accent2>
        <a:srgbClr val="C0504D"/>
      </a:accent2>
      <a:accent3>
        <a:srgbClr val="FFFFFF"/>
      </a:accent3>
      <a:accent4>
        <a:srgbClr val="000000"/>
      </a:accent4>
      <a:accent5>
        <a:srgbClr val="B2C1DB"/>
      </a:accent5>
      <a:accent6>
        <a:srgbClr val="AE4845"/>
      </a:accent6>
      <a:hlink>
        <a:srgbClr val="0000FF"/>
      </a:hlink>
      <a:folHlink>
        <a:srgbClr val="800080"/>
      </a:folHlink>
    </a:clrScheme>
    <a:fontScheme name="Office">
      <a:majorFont>
        <a:latin typeface="Calibri Light" panose="020f0302020204030204"/>
        <a:ea typeface="Arial"/>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Arial"/>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vt="http://schemas.openxmlformats.org/officeDocument/2006/docPropsVTypes" xmlns="http://schemas.openxmlformats.org/officeDocument/2006/extended-properties">
  <Company/>
  <PresentationFormat>On-screen Show (4:3)</PresentationFormat>
  <Paragraphs>3</Paragraphs>
  <Slides>1</Slides>
  <Notes>1</Notes>
  <TotalTime>3343</TotalTime>
  <HiddenSlides>0</HiddenSlides>
  <MMClips>0</MMClips>
  <ScaleCrop>0</ScaleCrop>
  <HeadingPairs>
    <vt:vector baseType="variant" size="4">
      <vt:variant>
        <vt:lpstr>Theme</vt:lpstr>
      </vt:variant>
      <vt:variant>
        <vt:i4>1</vt:i4>
      </vt:variant>
      <vt:variant>
        <vt:lpstr>Slide Titles</vt:lpstr>
      </vt:variant>
      <vt:variant>
        <vt:i4>1</vt:i4>
      </vt:variant>
    </vt:vector>
  </HeadingPairs>
  <TitlesOfParts>
    <vt:vector baseType="lpstr" size="2">
      <vt:lpstr>13_Office Theme</vt:lpstr>
      <vt:lpstr>Figure 3. (A) Left: the interaction sub-network of SHSA6 and SHSA7. Edge weights encode the confidence of the ...</vt:lpstr>
    </vt:vector>
  </TitlesOfParts>
  <LinksUpToDate>0</LinksUpToDate>
  <SharedDoc>0</SharedDoc>
  <HyperlinksChanged>0</HyperlinksChanged>
  <Application>Aspose.Slides for .NET</Application>
  <AppVersion>19.0100</AppVersion>
</Properties>
</file>

<file path=docProps/core.xml><?xml version="1.0" encoding="utf-8"?>
<cp:coreProperties xmlns:dc="http://purl.org/dc/elements/1.1/" xmlns:dcterms="http://purl.org/dc/terms/" xmlns:dcmitype="http://purl.org/dc/dcmitype/" xmlns:xsi="http://www.w3.org/2001/XMLSchema-instance" xmlns:cp="http://schemas.openxmlformats.org/package/2006/metadata/core-properties">
  <dc:title>Oxford University Press Figure</dc:title>
  <cp:lastModifiedBy>Kelly Richardson</cp:lastModifiedBy>
  <cp:revision>164</cp:revision>
  <dcterms:created xsi:type="dcterms:W3CDTF">2015-12-31T14:57:12Z</dcterms:created>
  <dcterms:modified xsi:type="dcterms:W3CDTF">2024-05-10T15:08:00Z</dcterms:modified>
</cp:coreProperties>
</file>