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6F1F4C2-68B4-48F7-81E6-101F2BFC110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B5D11F8-F92C-49BC-87CE-C275DAB3A64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schematic of the database structure.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999F7C-C76D-4AA7-8D28-54ADB1E60BD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Top view of the homepage.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999F7C-C76D-4AA7-8D28-54ADB1E60BD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outline of invertebrate-associated fungi and fungi-like organisms.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999F7C-C76D-4AA7-8D28-54ADB1E60BD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‘Archives’ section exhibiting fungal taxa in hierarchical order.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999F7C-C76D-4AA7-8D28-54ADB1E60BD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Information on the entomopathogenic genus Ophiocordyceps.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999F7C-C76D-4AA7-8D28-54ADB1E60BD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Information of the entomopathogenic species Ophiocordyceps formosana.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999F7C-C76D-4AA7-8D28-54ADB1E60BD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List of fungal species associated with Lepidopteran hosts.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2022.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D999F7C-C76D-4AA7-8D28-54ADB1E60BD3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c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c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c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c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c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c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c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A schematic of the database structure.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73300" y="1371600"/>
            <a:ext cx="45904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Top view of the homepage.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5150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The outline of invertebrate-associated fungi and fungi-like organisms.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260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The ‘Archives’ section exhibiting fungal taxa in hierarchical order.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394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Information on the entomopathogenic genus Ophiocordyceps.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905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Information of the entomopathogenic species Ophiocordyceps formosana.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82800" y="1371600"/>
            <a:ext cx="49785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2022, , 2022, baac021,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https://doi.org/10.1093/database/baac021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7. </a:t>
            </a:r>
            <a:r>
              <a:rPr lang="en-US" altLang="en-US" b="0"/>
              <a:t>List of fungal species associated with Lepidopteran hosts.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028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 1. A schematic of the database structure.
</vt:lpstr>
      <vt:lpstr>Figure 2. Top view of the homepage.
</vt:lpstr>
      <vt:lpstr>Figure 3. The outline of invertebrate-associated fungi and fungi-like organisms.
</vt:lpstr>
      <vt:lpstr>Figure 4. The ‘Archives’ section exhibiting fungal taxa in hierarchical order.
</vt:lpstr>
      <vt:lpstr>Figure 5. Information on the entomopathogenic genus Ophiocordyceps.
</vt:lpstr>
      <vt:lpstr>Figure 6. Information of the entomopathogenic species Ophiocordyceps formosana.
</vt:lpstr>
      <vt:lpstr>Figure 7. List of fungal species associated with Lepidopteran hosts.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2024-05-03T12:51:23Z</dcterms:modified>
</cp:coreProperties>
</file>