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76453-0719-4D15-8EEF-FD8640364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54D22-D52D-4056-881B-E4DC3BA1F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assigned to the different taxonomic levels (from order to species) when using ResBO, COins and MIDORI as reference. Numbers of assignments obtained using the BLAST+ (BL+) and fit-classifier sklearn (SK L) algorithms are specified too.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E03C6-9CB5-4BD1-B2B2-EDA7148352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ASVs assigned to the different taxonomic levels (from order to species) when using ResBO, COins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of ASVs assigned to the different taxonomic levels (from order to species) when using ResBO, COins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2024-05-19T02:44:01Z</dcterms:modified>
</cp:coreProperties>
</file>