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BD95AB-E13F-4C4B-8F06-CBC0A97CF4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5A26D-A577-4292-8A94-E8E4BA142F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proposed task for biocurators.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BF411-E596-409E-8A3A-3B0ACD3A63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Illustration of the proposed task for biocurators.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90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Illustration of the proposed task for biocurators.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2024-05-08T13:02:25Z</dcterms:modified>
</cp:coreProperties>
</file>