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3FDE3A-6CE4-4748-AB3B-9998F49C0B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E1ECF8-83EC-40BE-8A76-51C41DA29B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NLP components used by DrugProt participants: there is no information about team 16.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6B2D68-E3A9-4AE3-96BA-FB21E0595D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11. </a:t>
            </a:r>
            <a:r>
              <a:rPr lang="en-US" altLang="en-US" b="0"/>
              <a:t>An overview of NLP components used by DrugProt participants: there is no information about team 16.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11. An overview of NLP components used by DrugProt participants: there is no information about team 16.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2024-07-27T08:55:19Z</dcterms:modified>
</cp:coreProperties>
</file>