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73C8D-750E-4CD7-B587-8A665EA5B0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87068-F424-4778-9EE5-6BCB172209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main window of the biomarker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3F707D-70BC-4B87-9458-696C0D3672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main window of the biomarker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167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main window of the biomarker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2024-05-19T18:29:38Z</dcterms:modified>
</cp:coreProperties>
</file>