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924734-4692-4D31-9D3C-C6468F0887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19F545-1692-4692-A2B0-60A9ECBED9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for pseudovirus and authentic virus neutralization assays strongly correlate. Correlations were estimated by Spearman’s correlation coefficients and relate neutralization of pseudovirus bearing D614 and (A) authentic D614 virus (measured at University of North Carolina, Chapel Hill (UNC)), (B) D614 (measured at University of Texas Medical Branch at Galveston (UTMB)) and (C) authentic Beta (B.1.351) virus (measured at UNC). Data points are colored according to the epitope community to which the antibody belongs. ND: Epitope community not determined.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3447D-B7C1-41C4-AB47-9FECCB028A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for pseudovirus and authentic virus neutralization assays strongly correlate. Correlations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88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Results for pseudovirus and authentic virus neutralization assays strongly correlate. Correlations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2024-05-17T11:13:43Z</dcterms:modified>
</cp:coreProperties>
</file>