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FE4A0D-BC01-4478-B3BD-B968FCC205C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92D22E-3ED5-462B-94A8-87C8FFA8632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High-level system design that shows how components of the system are connected and communicate with each other. (b) Data flow diagram for the creation of recommendations. (c) Personalized search pipeline that shows how a query term is searched from the search engine and returned results are reordered by the classifier.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6A8526-FC1A-4F89-96C5-17F36028EC8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0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baac104, </a:t>
            </a:r>
            <a:r>
              <a:rPr lang="en-US" altLang="en-US" sz="1000">
                <a:solidFill>
                  <a:srgbClr val="333333"/>
                </a:solidFill>
                <a:hlinkClick r:id="rId3"/>
              </a:rPr>
              <a:t>https://doi.org/10.1093/database/baac104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High-level system design that shows how components of the system are connected and communicate with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09800" y="1371600"/>
            <a:ext cx="472714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High-level system design that shows how components of the system are connected and communicate with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2024-05-05T17:35:35Z</dcterms:modified>
</cp:coreProperties>
</file>