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B9E440-48D3-4CF1-9458-861FC952A0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EF55A1-D9DC-4CDF-9C7B-A9C70CE8C0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Participants’ representation by country in the hackathon. The hackathon involved 24 participants from seven African countries: Tunisia (8), Morocco (4), Sudan (4), South Africa (3), Egypt (3), Uganda (1) and Malawi (1).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30F6D-D7EA-4676-8FC3-DF243005A2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Main hackathons’ goals and components, including communication platforms.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30F6D-D7EA-4676-8FC3-DF243005A25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timeline of the hackathons’ planning activities.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30F6D-D7EA-4676-8FC3-DF243005A25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Four different search options have been added to the interface: searching by variant, gene, disease and drug.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30F6D-D7EA-4676-8FC3-DF243005A25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overview page of the AMP. VLPM: Virus-like particle metagenomics; WGS: Whole-genome sequencing.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30F6D-D7EA-4676-8FC3-DF243005A255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page of the AGMP.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30F6D-D7EA-4676-8FC3-DF243005A255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hackathon as seen by the participants. The figure was generated using https://www.wordclouds.com.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30F6D-D7EA-4676-8FC3-DF243005A255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b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b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b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b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database/baab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Participants’ representation by country in the hackathon. The hackathon involved 24 participants from seven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500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Main hackathons’ goals and components, including communication platforms.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48000" y="1371600"/>
            <a:ext cx="30562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timeline of the hackathons’ planning activities.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067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Four different search options have been added to the interface: searching by variant, gene, disease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048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Data overview page of the AMP. VLPM: Virus-like particle metagenomics; WGS: Whole-genome sequencing.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30500" y="1371600"/>
            <a:ext cx="36810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Search page of the AGMP.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878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The hackathon as seen by the participants. The figure was generated using https://www.wordclouds.com.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689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1. Participants’ representation by country in the hackathon. The hackathon involved 24 participants from seven ...</vt:lpstr>
      <vt:lpstr>Figure 2. Main hackathons’ goals and components, including communication platforms.
</vt:lpstr>
      <vt:lpstr>Figure 3. A timeline of the hackathons’ planning activities.
</vt:lpstr>
      <vt:lpstr>Figure 4. Four different search options have been added to the interface: searching by variant, gene, disease and ...</vt:lpstr>
      <vt:lpstr>Figure 5. Data overview page of the AMP. VLPM: Virus-like particle metagenomics; WGS: Whole-genome sequencing.
</vt:lpstr>
      <vt:lpstr>Figure 6. Search page of the AGMP.
</vt:lpstr>
      <vt:lpstr>Figure 7. The hackathon as seen by the participants. The figure was generated using https://www.wordclouds.com.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2024-05-19T17:56:02Z</dcterms:modified>
</cp:coreProperties>
</file>