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5E24E-40B6-48CE-9819-6E892888E7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E19E5-6F93-4A9E-BD6F-4411F3199F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design of the text-mining system. (A) Flow process of the data text-mining system. (B) Demonstration of the procedure for data acquisition.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095B5-8F74-4DC4-AEEB-023EE3E6BB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design of the text-mining system. (A) Flow process of the data text-mining system. (B) Demonstration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05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design of the text-mining system. (A) Flow process of the data text-mining system. (B) Demonstration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2024-05-19T15:46:57Z</dcterms:modified>
</cp:coreProperties>
</file>