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D9D19B-DB60-4F0C-984D-37CD2A2F29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6D028-F419-4162-A536-728FAB83CA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Sample table. The sample information is displayed in a pop-up table that can be accessed by using the View button (Figure 2). Samples that match the search criteria (Figure 1) are highlighted in pink. The matching samples are annotated to tissues that are ontological children of the search term skeletal muscle and carry mutations of the dystrophin (Dmd)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C9E29-192D-4BEB-892B-1FE7E6326D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baaa002, </a:t>
            </a:r>
            <a:r>
              <a:rPr lang="en-US" altLang="en-US" sz="1000">
                <a:solidFill>
                  <a:srgbClr val="333333"/>
                </a:solidFill>
                <a:hlinkClick r:id="rId3"/>
              </a:rPr>
              <a:t>https://doi.org/10.1093/database/baaa002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Sample table. The sample information is displayed in a pop-up table that can be accessed by using the View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933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Sample table. The sample information is displayed in a pop-up table that can be accessed by using the View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2024-05-19T16:20:16Z</dcterms:modified>
</cp:coreProperties>
</file>