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A624F7-7E16-42E6-B48F-10EFEB2B0CC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E53760-D173-483D-A979-CE10E427696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 overview of user interactions with PubMed. A user queries PubMed or uses other systems for a particular biomedical information need. Offered a set of retrieved documents, the user can browse the result set and subsequently click to view abstracts or full-text articles, issue a new query or abandon the current search. Solid lines show the basic user action leading to a set of results. Dashed lines show the possible follow-on actions.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Distribution of abstract and full-text requests given the number of citations returned per query. (Number of returned citations is shown in log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Distribution of subsequent queries according to their time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Distribution of queries subsequent to zero-result queries, detailed by the number of returned citations.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Distribution of the abandoned queries and subsequent queries according to their returned number of citations.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Distribution of time to first and last click in minutes.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Histogram view of the distribution of users, detailed by number of queries they 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Distribution of number of queries relative to the number of tokens.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Annotated queries by category. Queries annotated with bibliographic categories (Author Name, Citation, Journal Name and MEDLINE Title) are shown in purple, queries annotated with non-bibliographic categories (Gene/Protein, Disorder, Chemical/Drug, Biological Process, Medical Procedure, Living Being, Research Procedure, Cell Component, Body Part, Device or Tissue) are shown in blue, the percentage of queries containing an abbreviation is shown in yellow, and the queries that could not be fitted in the proposed set of categories are shown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Distribution of queries according to their returned result set size. One third of queries returned from 1 to 20 citations, which are displayed in a single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Distribution of bibliographic queries (author name, journal name, title and other citation information) and non-bibliographic queries (disorder, gene/protein, research or medical procedure, device, body part, cell, tissue or living being) according to their result set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Distribution of abstract view requests for ordinal positions of the first page of results (data follows a Power law shown with the red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Distribution of abstract retrievals per ordinal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Distribution of abstract retrievals per ordinal position (ratio is computed per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2009. Published by Oxford University Press.This is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57746-3C28-4E7E-B32B-27E87791473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p018"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 overview of user interactions with PubMed. A user queries PubMed or uses other systems for a particular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6549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Distribution of abstract and full-text requests given the number of citations returned per query.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30171"/>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Distribution of subsequent queries according to their time difference.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7445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Distribution of queries subsequent to zero-result queries, detailed by the number of returned citations.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479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Distribution of the abandoned queries and subsequent queries according to their returned number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93024"/>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Distribution of time to first and last click in minutes.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587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Histogram view of the distribution of users, detailed by number of queries they issue.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7445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Distribution of number of queries relative to the number of tokens.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4376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Annotated queries by category. Queries annotated with bibliographic categories (Author Name, Citation,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7411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Distribution of queries according to their returned result set size. One third of queries returned from 1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2304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Distribution of bibliographic queries (author name, journal name, title and other citation information)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4625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Distribution of abstract view requests for ordinal positions of the first page of results (data follows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7660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Distribution of abstract retrievals per ordinal position.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2337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2009, , 2009, bap018, </a:t>
            </a:r>
            <a:r>
              <a:rPr lang="en-US" altLang="en-US" sz="1000">
                <a:solidFill>
                  <a:srgbClr val="333333"/>
                </a:solidFill>
                <a:hlinkClick r:id="rId3"/>
              </a:rPr>
              <a:t>https://doi.org/10.1093/database/bap018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Distribution of abstract retrievals per ordinal position (ratio is computed per page).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1441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An overview of user interactions with PubMed. A user queries PubMed or uses other systems for a particular ...</vt:lpstr>
      <vt:lpstr>Figure 2. Histogram view of the distribution of users, detailed by number of queries they issue.
</vt:lpstr>
      <vt:lpstr>Figure 3. Distribution of number of queries relative to the number of tokens.
</vt:lpstr>
      <vt:lpstr>Figure 4. Annotated queries by category. Queries annotated with bibliographic categories (Author Name, Citation, ...</vt:lpstr>
      <vt:lpstr>Figure 5. Distribution of queries according to their returned result set size. One third of queries returned from 1 to ...</vt:lpstr>
      <vt:lpstr>Figure 6. Distribution of bibliographic queries (author name, journal name, title and other citation information) and ...</vt:lpstr>
      <vt:lpstr>Figure 7. Distribution of abstract view requests for ordinal positions of the first page of results (data follows a ...</vt:lpstr>
      <vt:lpstr>Figure 8. Distribution of abstract retrievals per ordinal position.
</vt:lpstr>
      <vt:lpstr>Figure 9. Distribution of abstract retrievals per ordinal position (ratio is computed per page).
</vt:lpstr>
      <vt:lpstr>Figure 10. Distribution of abstract and full-text requests given the number of citations returned per query. (Number of ...</vt:lpstr>
      <vt:lpstr>Figure 11. Distribution of subsequent queries according to their time difference.
</vt:lpstr>
      <vt:lpstr>Figure 12. Distribution of queries subsequent to zero-result queries, detailed by the number of returned citations.
</vt:lpstr>
      <vt:lpstr>Figure 13. Distribution of the abandoned queries and subsequent queries according to their returned number of ...</vt:lpstr>
      <vt:lpstr>Figure 14. Distribution of time to first and last click in minutes.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2024-05-15T22:46:03Z</dcterms:modified>
</cp:coreProperties>
</file>