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40DA11-2E58-4503-B108-F81A12DE8F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054285-7318-4FB7-B964-D3A9843796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statistics for the ArrayExpress data set. The score is computed as the total number of extracted annotations per experiment, and is plotted on the x-axis. Each MAGE-TAB field that contains one or more valid ontology terms increments the score by 1, whereas fields with terms such as ‘unknown’, ‘none’ and ‘N/A’ do not increment the score. The field ‘Biomaterial characteristics’ may contain several ontology annotation categories, and so may increment the score by more than 1. A higher annotation score indicates that an experiment is annotated more richly. The percentage of the data set with a given score is plotted on the y-axis. Data used in the figure was downloaded on 1 August 2011.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D1CA00-68AB-41D8-A51B-BA20BD99E8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Annotation statistics for the ArrayExpress data set. The score is computed as the total number of extracted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38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Annotation statistics for the ArrayExpress data set. The score is computed as the total number of extracted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2024-05-06T00:25:23Z</dcterms:modified>
</cp:coreProperties>
</file>