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B271A-5F45-46C1-ACCE-B69695ADEA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98A9ED-30A8-4F40-BE36-98DF067F4C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Web service-enabled workflow built in Argo for identification of metabolic process concepts. The workflow features BioC as the Web service’s input and output format. The callouts show component-specific output annotation types that are relevant for this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47D685-354F-49C2-A22F-0DE7D6C851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Web service-enabled workflow built in Argo for identification of metabolic process concepts. The workflow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0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Web service-enabled workflow built in Argo for identification of metabolic process concepts. The workflow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2024-05-20T09:28:44Z</dcterms:modified>
</cp:coreProperties>
</file>