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C5F60B-86D2-4971-AF2E-3561579000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C7E587-0921-42CB-BE2D-4512101697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list of obsolete ontology terms with links to annotations containing those terms.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CEC1F4-FE7B-4527-8816-D23447CE1E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A list of obsolete ontology terms with links to annotations containing those terms.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7087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A list of obsolete ontology terms with links to annotations containing those terms.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2024-05-13T01:51:03Z</dcterms:modified>
</cp:coreProperties>
</file>