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1931C-AA6F-4D32-B1F7-9BEDCF4EF1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6A522-58E5-4A73-9118-90DAC38164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CNVIntegrate.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7E757-A7B6-44CF-82C4-ED5475B805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CNVIntegrate.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24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Overview of CNVIntegrate.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2024-05-19T13:42:36Z</dcterms:modified>
</cp:coreProperties>
</file>