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DA68376-6A8C-40CD-B8DB-B9FDD26FAD7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E219551-E157-4621-9D58-FA11EDCB29F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Map Overview page of the Tripal MapViewer user interface. Site visitors can view the linkage group glyphs for a map and by clicking on one, open the main MapViewer page.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2019. Published by Oxford University Press.This work is written by US Government employees and is in the public domain in the US.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9FEEF04-368C-4F39-B80B-BC4A96383DF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z10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2019, , 2019, baz100,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https://doi.org/10.1093/database/baz100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Map Overview page of the Tripal MapViewer user interface. Site visitors can view the linkage group glyphs for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54068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Map Overview page of the Tripal MapViewer user interface. Site visitors can view the linkage group glyphs for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2024-05-16T07:07:39Z</dcterms:modified>
</cp:coreProperties>
</file>