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3B3851-B411-4F3C-BC3B-C839D8553A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48A12-0C6D-4C1B-A7F5-CA71595E64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Node degree distributions of the RA map with a fitted power law. (A) Overall degree distribution. (B) In-degree distribution. (C) Out-degree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FAA4C3-362A-4451-B532-D7C6296506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Node degree distributions of the RA map with a fitted power law. (A) Overall degree distribution.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7007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Node degree distributions of the RA map with a fitted power law. (A) Overall degree distribution.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2024-05-19T16:18:39Z</dcterms:modified>
</cp:coreProperties>
</file>