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ED55A-CA4F-4B81-BBCE-C1257480F8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B95031-0CC0-4109-AB91-848F3E79A6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preVIEW system with sections highlighted.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4A57A-1996-4B2E-B473-64D029C1AB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a single document with the feedback mode enabled (thumbs up/down).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4A57A-1996-4B2E-B473-64D029C1AB1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Query Builder. Search terms can be added via drop-down lists.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4A57A-1996-4B2E-B473-64D029C1AB1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Expert Search. The raw query string can be seen here and can be manually edited.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4A57A-1996-4B2E-B473-64D029C1AB1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Questions about background and experiences as answered by the participants. The absolute number of persons is shown in brackets.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4A57A-1996-4B2E-B473-64D029C1AB16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Implementation of Long COVID Classification in preVIEW.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4A57A-1996-4B2E-B473-64D029C1AB16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Screenshot of the preVIEW system with sections highlighted.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2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Screenshot of a single document with the feedback mode enabled (thumbs up/down).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84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Query Builder. Search terms can be added via drop-down lists.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533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 of the Expert Search. The raw query string can be seen here and can be manually edited.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393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Questions about background and experiences as answered by the participants. The absolute number of persons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800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Implementation of Long COVID Classification in preVIEW.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94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1. Screenshot of the preVIEW system with sections highlighted.
</vt:lpstr>
      <vt:lpstr>Figure 2. Screenshot of a single document with the feedback mode enabled (thumbs up/down).
</vt:lpstr>
      <vt:lpstr>Figure 3. Screenshot of the Query Builder. Search terms can be added via drop-down lists.
</vt:lpstr>
      <vt:lpstr>Figure 4. Screenshot of the Expert Search. The raw query string can be seen here and can be manually edited.
</vt:lpstr>
      <vt:lpstr>Figure 5. Questions about background and experiences as answered by the participants. The absolute number of persons is ...</vt:lpstr>
      <vt:lpstr>Figure 6. Implementation of Long COVID Classification in preVIEW.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2024-05-03T13:12:19Z</dcterms:modified>
</cp:coreProperties>
</file>