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BC916F-8F70-4774-A67A-BAF0968B6C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D6949-936D-4AF6-B13E-C2C7404B0D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 high-level breakdown of the inorganic molecular entity branch of the structure tree. Some of these are terminal branches, while others are subdivided into more specific structures for greater specificity. The number of entries per level is indicated at the end of each branch’s label.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8ADBE-71C1-4BF2-A92E-5A6F998CEA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baab014, </a:t>
            </a:r>
            <a:r>
              <a:rPr lang="en-US" altLang="en-US" sz="1000">
                <a:solidFill>
                  <a:srgbClr val="333333"/>
                </a:solidFill>
                <a:hlinkClick r:id="rId3"/>
              </a:rPr>
              <a:t>https://doi.org/10.1093/database/baab014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 high-level breakdown of the inorganic molecular entity branch of the structure tree. Some of these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94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A high-level breakdown of the inorganic molecular entity branch of the structure tree. Some of these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2024-05-19T19:11:34Z</dcterms:modified>
</cp:coreProperties>
</file>