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64157-5A02-465D-8441-C0E80B0BC7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EE244-D109-4E2C-BDBE-760FB85408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data summary for Val-Neo. (A) A comparison of counts of neoantigens, genes, alleles and research papers between HLA-I and HLA-II. (B) Distribution of different HLA alleles. (C) Distribution of peptide lengths of different HLA types. (D) Top 10 genes with the most number of validated neoantigens.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BBFF2-08D5-4F6B-A775-08985BAC9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data summary for Val-Neo. (A) A comparison of counts of neoantigens, genes, alleles and research papers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57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data summary for Val-Neo. (A) A comparison of counts of neoantigens, genes, alleles and research papers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2024-05-14T14:09:09Z</dcterms:modified>
</cp:coreProperties>
</file>