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42E64-25A2-463F-B00D-4D65726527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4975F-A93E-4651-B79A-650186CA8C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PTM information is integrated into the SGD and displayed on protein pages in a searchable, sortable table. The example shown here is from the MCD1 protein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AD2207-AFBC-4101-B456-CA8D851C1A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PTM information is integrated into the SGD and displayed on protein pages in a searchable, sortable table.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267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PTM information is integrated into the SGD and displayed on protein pages in a searchable, sortable table.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2024-05-19T12:34:36Z</dcterms:modified>
</cp:coreProperties>
</file>