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ED7C4-EFCC-4C1C-9897-F005F47C60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D4AAA-8AA1-4D9F-8F5B-3D382AFF8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un-tokenized word orthographical features for the sentence ‘Application of 1-deoxy-1,1-veratryl fluorenol in preparing anti-ultraviolet’.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54482-7A7E-4121-B217-6289A769AE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 example of un-tokenized word orthographical features for the sentence ‘Application of 1-deoxy-1,1-veratryl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0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An example of un-tokenized word orthographical features for the sentence ‘Application of 1-deoxy-1,1-veratryl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2024-05-09T11:23:45Z</dcterms:modified>
</cp:coreProperties>
</file>