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C8682-E70B-4051-A52D-5B83328086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36452-8455-4F64-BA50-810385CF9A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genes in the filtered region were lacA, lacY and lacZ and we can see that there are no orthologs for the lacZ gene in the E. coli DH10B strain.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3C644-90AD-4751-8244-428186FDC1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genes in the filtered region were lacA, lacY and lacZ and we can see that there are no orthologs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2676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genes in the filtered region were lacA, lacY and lacZ and we can see that there are no orthologs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2024-05-02T03:11:33Z</dcterms:modified>
</cp:coreProperties>
</file>