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71230-81BA-48E1-AD57-1B95AFB007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3AD4A-47CB-4327-B037-A5284E3496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of the proposed hypothesis generation workflow for uncharacterized human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93043-AE88-4AD1-B695-8F7B9593EF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illustration of the proposed hypothesis generation workflow for uncharacterized human proteins.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40100" y="1371600"/>
            <a:ext cx="2459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illustration of the proposed hypothesis generation workflow for uncharacterized human proteins.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2024-05-17T05:14:36Z</dcterms:modified>
</cp:coreProperties>
</file>