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43E363-A2C6-483A-8E9D-3A19D6FA46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C9CD2-1657-43DB-9DEF-BBB6E4EA54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overview of structured review articles. This figure represents the distribution of knowledge in databases accessible to the community in terms of domains compiled (X axis) and information structured (Y axis). Gray squares indicate knowledge focus of a database with regards to the domain(s) and information structured.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DDDDA2-2B18-4EA7-B8F9-38D0CF1060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baaa015, </a:t>
            </a:r>
            <a:r>
              <a:rPr lang="en-US" altLang="en-US" sz="1000">
                <a:solidFill>
                  <a:srgbClr val="333333"/>
                </a:solidFill>
                <a:hlinkClick r:id="rId3"/>
              </a:rPr>
              <a:t>https://doi.org/10.1093/database/baaa015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overview of structured review articles. This figure represents the distribution of knowledge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07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Conceptual overview of structured review articles. This figure represents the distribution of knowledge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2024-05-19T14:53:34Z</dcterms:modified>
</cp:coreProperties>
</file>