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492142-33A6-4432-8D10-1E4D6CFA830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AC0218-2169-4834-97DC-AFBF32CE8A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literature triage for the Kinome Track. The axis is either diseases or biologicial processes. The collection differs depending on the task, abstracts or full texts.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0FDC2B-41D7-411D-BB12-2E8034367E5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Results for the abstracts triage task, disease axis. The best three runs submitted by each team are presented, along with official baselines. Conditional formating is used for highlighting best participants results, for each metric, in red. The neXtA5 baseline (in bold) is included in the highlighting, while the PubMed baseline (in italic) is not.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0FDC2B-41D7-411D-BB12-2E8034367E5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Results for the abstracts triage task, biological process axis. The best three runs submitted by each team are presented, along with official baselines. Conditional formating is used for highlighting best participants results, for each metric, in red. The neXtA5 baseline (in bold) is included in the highlighting, while the PubMed baseline (in italic) is not.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0FDC2B-41D7-411D-BB12-2E8034367E5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Results for the full-text triage task, disease axis. There was only one submitting team. Conditional formating is used for highlighting best participants results, for each metric.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0FDC2B-41D7-411D-BB12-2E8034367E5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Results for the full-text triage task, biological process axis. There was only one submitting team. Conditional formating is used for highlighting best participants results, for each metric.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0FDC2B-41D7-411D-BB12-2E8034367E54}"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1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y10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y10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y10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y104"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bay104, </a:t>
            </a:r>
            <a:r>
              <a:rPr lang="en-US" altLang="en-US" sz="1000">
                <a:solidFill>
                  <a:srgbClr val="333333"/>
                </a:solidFill>
                <a:hlinkClick r:id="rId3"/>
              </a:rPr>
              <a:t>https://doi.org/10.1093/database/bay104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literature triage for the Kinome Track. The axis is either diseases or biologicial processes.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2914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bay104, </a:t>
            </a:r>
            <a:r>
              <a:rPr lang="en-US" altLang="en-US" sz="1000">
                <a:solidFill>
                  <a:srgbClr val="333333"/>
                </a:solidFill>
                <a:hlinkClick r:id="rId3"/>
              </a:rPr>
              <a:t>https://doi.org/10.1093/database/bay104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Results for the abstracts triage task, disease axis. The best three runs submitted by each team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56118"/>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bay104, </a:t>
            </a:r>
            <a:r>
              <a:rPr lang="en-US" altLang="en-US" sz="1000">
                <a:solidFill>
                  <a:srgbClr val="333333"/>
                </a:solidFill>
                <a:hlinkClick r:id="rId3"/>
              </a:rPr>
              <a:t>https://doi.org/10.1093/database/bay104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Results for the abstracts triage task, biological process axis. The best three runs submitted by each team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5611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bay104, </a:t>
            </a:r>
            <a:r>
              <a:rPr lang="en-US" altLang="en-US" sz="1000">
                <a:solidFill>
                  <a:srgbClr val="333333"/>
                </a:solidFill>
                <a:hlinkClick r:id="rId3"/>
              </a:rPr>
              <a:t>https://doi.org/10.1093/database/bay104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Results for the full-text triage task, disease axis. There was only one submitting team. Conditional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83089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bay104, </a:t>
            </a:r>
            <a:r>
              <a:rPr lang="en-US" altLang="en-US" sz="1000">
                <a:solidFill>
                  <a:srgbClr val="333333"/>
                </a:solidFill>
                <a:hlinkClick r:id="rId3"/>
              </a:rPr>
              <a:t>https://doi.org/10.1093/database/bay104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Results for the full-text triage task, biological process axis. There was only one submitting team.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83089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Overview of literature triage for the Kinome Track. The axis is either diseases or biologicial processes. The ...</vt:lpstr>
      <vt:lpstr>Figure 2 Results for the abstracts triage task, disease axis. The best three runs submitted by each team are ...</vt:lpstr>
      <vt:lpstr>Figure 3 Results for the abstracts triage task, biological process axis. The best three runs submitted by each team ...</vt:lpstr>
      <vt:lpstr>Figure 4 Results for the full-text triage task, disease axis. There was only one submitting team. Conditional ...</vt:lpstr>
      <vt:lpstr>Figure 5 Results for the full-text triage task, biological process axis. There was only one submitting team.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2024-05-20T15:41:33Z</dcterms:modified>
</cp:coreProperties>
</file>