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982648-2C6A-4038-9C8C-FFC11E9BF5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65DBCF-CD8A-46D6-9685-8739936882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page for QTL in GDR. Users can search QTL or MTL by type, species, trait category, trait name, published symbol and/or label.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E7EEBB-8D9E-4CDA-9BF4-D1B8E79F0F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Search page for QTL in GDR. Users can search QTL or MTL by type, species, trait category, trait name,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843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Search page for QTL in GDR. Users can search QTL or MTL by type, species, trait category, trait name,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2024-05-19T01:24:42Z</dcterms:modified>
</cp:coreProperties>
</file>