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B2793-FA87-4A45-9682-4F8C7845C3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4444ED-3B50-40B8-B036-7AEE0A36EE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the 10 most frequent file types in the Variomes supplementary data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2E9F6-582F-4E86-8A96-9612111948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Distribution of the 10 most frequent file types in the Variomes supplementary data index.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Distribution of the 10 most frequent file types in the Variomes supplementary data index.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2024-07-27T07:10:14Z</dcterms:modified>
</cp:coreProperties>
</file>