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74DC3-9D2B-4339-BEE3-0483FDCB29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B9C68A-94F8-47EB-B0D6-D7D8274126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Search at the ENCODE portal ( https://www.encodeproject.org/ ). In this example, a free text search is done for ‘breast’. The user selects ‘Experiment’ for the ‘Data Type’ facet. The interface returns a list of various experiments (right column) that have been conducted on biosamples that match the search term. The search uses the annotated ontological term for the biosample, synonyms found in the ontology or inferred relationships to the ontological term breast—UBERON:0000310.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EB7E1-9087-4675-A1C4-88F2D4A0B4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bav010, </a:t>
            </a:r>
            <a:r>
              <a:rPr lang="en-US" altLang="en-US" sz="1000">
                <a:solidFill>
                  <a:srgbClr val="333333"/>
                </a:solidFill>
                <a:hlinkClick r:id="rId3"/>
              </a:rPr>
              <a:t>https://doi.org/10.1093/database/bav010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Search at the ENCODE portal ( https://www.encodeproject.org/ ). In this example, a free text search is done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164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Search at the ENCODE portal ( https://www.encodeproject.org/ ). In this example, a free text search is done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2024-05-19T04:15:33Z</dcterms:modified>
</cp:coreProperties>
</file>