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A740B8-1C9D-4BE8-9CE7-389F08DBA5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EB7A3A-32ED-47B5-9C4D-58479AD61F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GeniePool workflow. Raw genomic NGS data from SRA are preprocessed according to GATK’s best practices and stored efficiently using the Parquet format in a cloud data lake architecture. Preprocessed data are available via either a REST API or a designated web UI accompanied by BioSample data that provide information regarding specific samples.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DEE298-44E6-4FD8-B8F1-22A2177635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GeniePool’s UI. Genomic coordinates can be searched for variants within NGS samples from SRA. Results are displayed in a table with selectable rows. Variants can be filtered by sample attributes. Selecting a variant generates an interactive graph displaying relevant samples per study. Clicking a bar provides direct links for additional information regarding the study and each of the samples harbouring the variant.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DEE298-44E6-4FD8-B8F1-22A21776359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GeniePool workflow. Raw genomic NGS data from SRA are preprocessed according to GATK’s best practices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10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GeniePool’s UI. Genomic coordinates can be searched for variants within NGS samples from SRA. Results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7837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GeniePool workflow. Raw genomic NGS data from SRA are preprocessed according to GATK’s best practices and ...</vt:lpstr>
      <vt:lpstr>Figure 2. GeniePool’s UI. Genomic coordinates can be searched for variants within NGS samples from SRA. Results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2024-07-27T07:16:57Z</dcterms:modified>
</cp:coreProperties>
</file>