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83D32-681A-4A02-87F1-41D4298F87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2EDCE-AB11-4B0D-B7BF-9E449730D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microRNAs according to the conditions studied. The different topics presented here are in line with the issues addressed in the publications. A total of 78 publications were considered, and each article is mentioned only once. Each microRNA was counted several times, if they were described in several publications corresponding to different topics.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E34C2-87B3-40E9-9463-F9D757FE2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Number of microRNAs according to the conditions studied. The different topics presented here are in line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Number of microRNAs according to the conditions studied. The different topics presented here are in line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2024-05-20T07:59:13Z</dcterms:modified>
</cp:coreProperties>
</file>