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195D7E-EEA2-4DE4-8CAF-79AAE6FFAB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9D3F27-6336-4E03-BFAB-A3BFDB5458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the number of documents dealing with ‘QA’ in MEDLINE, compared with ‘Big Data’.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A6665-B651-406C-A6E5-F69A6CABFE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Deep QA. In standard QA, answers are extracted from some retrieved documents. In Deep QA, curated data are exploited to build a supervised classification model, which is then used to generate answers.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A6665-B651-406C-A6E5-F69A6CABFE9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workflow of the EAGLi platform. The input is a question formulated in natural language, the output is a set of candidate answers extracted from a set of retrieved MEDLINE abstracts.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A6665-B651-406C-A6E5-F69A6CABFE9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v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v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Evolution of the number of documents dealing with ‘QA’ in MEDLINE, compared with ‘Big Data’.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639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Deep QA. In standard QA, answers are extracted from some retrieved documents. In Deep QA, curated data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95500" y="1371600"/>
            <a:ext cx="4953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Overall workflow of the EAGLi platform. The input is a question formulated in natural language, the output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00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Evolution of the number of documents dealing with ‘QA’ in MEDLINE, compared with ‘Big Data’.
</vt:lpstr>
      <vt:lpstr>Figure 2. Deep QA. In standard QA, answers are extracted from some retrieved documents. In Deep QA, curated data are ...</vt:lpstr>
      <vt:lpstr>Figure 3. Overall workflow of the EAGLi platform. The input is a question formulated in natural language, the output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2024-05-17T02:19:28Z</dcterms:modified>
</cp:coreProperties>
</file>